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4" r:id="rId4"/>
    <p:sldId id="260" r:id="rId5"/>
    <p:sldId id="269" r:id="rId6"/>
    <p:sldId id="286" r:id="rId7"/>
    <p:sldId id="272" r:id="rId8"/>
    <p:sldId id="270" r:id="rId9"/>
    <p:sldId id="271" r:id="rId10"/>
    <p:sldId id="263" r:id="rId11"/>
    <p:sldId id="273" r:id="rId12"/>
    <p:sldId id="259" r:id="rId13"/>
    <p:sldId id="289" r:id="rId14"/>
    <p:sldId id="284" r:id="rId15"/>
    <p:sldId id="276" r:id="rId16"/>
    <p:sldId id="274" r:id="rId17"/>
    <p:sldId id="261" r:id="rId18"/>
    <p:sldId id="279" r:id="rId19"/>
    <p:sldId id="277" r:id="rId20"/>
    <p:sldId id="282" r:id="rId21"/>
    <p:sldId id="285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62" autoAdjust="0"/>
    <p:restoredTop sz="94660"/>
  </p:normalViewPr>
  <p:slideViewPr>
    <p:cSldViewPr snapToGrid="0">
      <p:cViewPr>
        <p:scale>
          <a:sx n="64" d="100"/>
          <a:sy n="64" d="100"/>
        </p:scale>
        <p:origin x="2028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40747920"/>
        <c:axId val="640748312"/>
      </c:barChart>
      <c:catAx>
        <c:axId val="64074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0748312"/>
        <c:crosses val="autoZero"/>
        <c:auto val="1"/>
        <c:lblAlgn val="ctr"/>
        <c:lblOffset val="100"/>
        <c:noMultiLvlLbl val="0"/>
      </c:catAx>
      <c:valAx>
        <c:axId val="640748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074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8610" cy="2533649"/>
          </a:xfrm>
          <a:custGeom>
            <a:avLst/>
            <a:gdLst>
              <a:gd name="connsiteX0" fmla="*/ 0 w 6098610"/>
              <a:gd name="connsiteY0" fmla="*/ 0 h 2228850"/>
              <a:gd name="connsiteX1" fmla="*/ 6098610 w 6098610"/>
              <a:gd name="connsiteY1" fmla="*/ 0 h 2228850"/>
              <a:gd name="connsiteX2" fmla="*/ 6098610 w 6098610"/>
              <a:gd name="connsiteY2" fmla="*/ 2228850 h 2228850"/>
              <a:gd name="connsiteX3" fmla="*/ 0 w 6098610"/>
              <a:gd name="connsiteY3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8610" h="2228850">
                <a:moveTo>
                  <a:pt x="0" y="0"/>
                </a:moveTo>
                <a:lnTo>
                  <a:pt x="6098610" y="0"/>
                </a:lnTo>
                <a:lnTo>
                  <a:pt x="6098610" y="2228850"/>
                </a:lnTo>
                <a:lnTo>
                  <a:pt x="0" y="22288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076950" y="4324350"/>
            <a:ext cx="5372100" cy="253365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19486" y="678426"/>
            <a:ext cx="2772696" cy="5501148"/>
          </a:xfrm>
          <a:custGeom>
            <a:avLst/>
            <a:gdLst>
              <a:gd name="connsiteX0" fmla="*/ 0 w 2772696"/>
              <a:gd name="connsiteY0" fmla="*/ 0 h 5501148"/>
              <a:gd name="connsiteX1" fmla="*/ 2772696 w 2772696"/>
              <a:gd name="connsiteY1" fmla="*/ 0 h 5501148"/>
              <a:gd name="connsiteX2" fmla="*/ 2772696 w 2772696"/>
              <a:gd name="connsiteY2" fmla="*/ 5501148 h 5501148"/>
              <a:gd name="connsiteX3" fmla="*/ 0 w 2772696"/>
              <a:gd name="connsiteY3" fmla="*/ 5501148 h 55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2696" h="5501148">
                <a:moveTo>
                  <a:pt x="0" y="0"/>
                </a:moveTo>
                <a:lnTo>
                  <a:pt x="2772696" y="0"/>
                </a:lnTo>
                <a:lnTo>
                  <a:pt x="2772696" y="5501148"/>
                </a:lnTo>
                <a:lnTo>
                  <a:pt x="0" y="550114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474839"/>
            <a:ext cx="2914651" cy="4129548"/>
          </a:xfrm>
          <a:custGeom>
            <a:avLst/>
            <a:gdLst>
              <a:gd name="connsiteX0" fmla="*/ 0 w 2914651"/>
              <a:gd name="connsiteY0" fmla="*/ 0 h 4129548"/>
              <a:gd name="connsiteX1" fmla="*/ 2914651 w 2914651"/>
              <a:gd name="connsiteY1" fmla="*/ 0 h 4129548"/>
              <a:gd name="connsiteX2" fmla="*/ 2914651 w 2914651"/>
              <a:gd name="connsiteY2" fmla="*/ 4129548 h 4129548"/>
              <a:gd name="connsiteX3" fmla="*/ 0 w 2914651"/>
              <a:gd name="connsiteY3" fmla="*/ 4129548 h 41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651" h="4129548">
                <a:moveTo>
                  <a:pt x="0" y="0"/>
                </a:moveTo>
                <a:lnTo>
                  <a:pt x="2914651" y="0"/>
                </a:lnTo>
                <a:lnTo>
                  <a:pt x="2914651" y="4129548"/>
                </a:lnTo>
                <a:lnTo>
                  <a:pt x="0" y="412954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82172" y="2952751"/>
            <a:ext cx="3213507" cy="3526328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57450" cy="4343400"/>
          </a:xfrm>
          <a:custGeom>
            <a:avLst/>
            <a:gdLst>
              <a:gd name="connsiteX0" fmla="*/ 0 w 2457450"/>
              <a:gd name="connsiteY0" fmla="*/ 0 h 4343400"/>
              <a:gd name="connsiteX1" fmla="*/ 2457450 w 2457450"/>
              <a:gd name="connsiteY1" fmla="*/ 0 h 4343400"/>
              <a:gd name="connsiteX2" fmla="*/ 2457450 w 2457450"/>
              <a:gd name="connsiteY2" fmla="*/ 4343400 h 4343400"/>
              <a:gd name="connsiteX3" fmla="*/ 0 w 245745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450" h="4343400">
                <a:moveTo>
                  <a:pt x="0" y="0"/>
                </a:moveTo>
                <a:lnTo>
                  <a:pt x="2457450" y="0"/>
                </a:lnTo>
                <a:lnTo>
                  <a:pt x="245745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715000" y="819150"/>
            <a:ext cx="4933950" cy="2705100"/>
          </a:xfrm>
          <a:custGeom>
            <a:avLst/>
            <a:gdLst>
              <a:gd name="connsiteX0" fmla="*/ 0 w 4933950"/>
              <a:gd name="connsiteY0" fmla="*/ 0 h 2705100"/>
              <a:gd name="connsiteX1" fmla="*/ 4933950 w 4933950"/>
              <a:gd name="connsiteY1" fmla="*/ 0 h 2705100"/>
              <a:gd name="connsiteX2" fmla="*/ 4933950 w 4933950"/>
              <a:gd name="connsiteY2" fmla="*/ 2705100 h 2705100"/>
              <a:gd name="connsiteX3" fmla="*/ 0 w 4933950"/>
              <a:gd name="connsiteY3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2705100">
                <a:moveTo>
                  <a:pt x="0" y="0"/>
                </a:moveTo>
                <a:lnTo>
                  <a:pt x="4933950" y="0"/>
                </a:lnTo>
                <a:lnTo>
                  <a:pt x="4933950" y="2705100"/>
                </a:lnTo>
                <a:lnTo>
                  <a:pt x="0" y="27051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90856" y="4943476"/>
            <a:ext cx="2975429" cy="1914525"/>
          </a:xfrm>
          <a:custGeom>
            <a:avLst/>
            <a:gdLst>
              <a:gd name="connsiteX0" fmla="*/ 0 w 2975429"/>
              <a:gd name="connsiteY0" fmla="*/ 0 h 1914525"/>
              <a:gd name="connsiteX1" fmla="*/ 2975429 w 2975429"/>
              <a:gd name="connsiteY1" fmla="*/ 0 h 1914525"/>
              <a:gd name="connsiteX2" fmla="*/ 2975429 w 2975429"/>
              <a:gd name="connsiteY2" fmla="*/ 1914525 h 1914525"/>
              <a:gd name="connsiteX3" fmla="*/ 0 w 2975429"/>
              <a:gd name="connsiteY3" fmla="*/ 1914525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429" h="1914525">
                <a:moveTo>
                  <a:pt x="0" y="0"/>
                </a:moveTo>
                <a:lnTo>
                  <a:pt x="2975429" y="0"/>
                </a:lnTo>
                <a:lnTo>
                  <a:pt x="2975429" y="1914525"/>
                </a:lnTo>
                <a:lnTo>
                  <a:pt x="0" y="191452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165527" y="2823580"/>
            <a:ext cx="3312016" cy="3355307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047750" y="803174"/>
            <a:ext cx="4112342" cy="3540227"/>
          </a:xfrm>
          <a:custGeom>
            <a:avLst/>
            <a:gdLst>
              <a:gd name="connsiteX0" fmla="*/ 0 w 4112342"/>
              <a:gd name="connsiteY0" fmla="*/ 0 h 3540227"/>
              <a:gd name="connsiteX1" fmla="*/ 4112342 w 4112342"/>
              <a:gd name="connsiteY1" fmla="*/ 0 h 3540227"/>
              <a:gd name="connsiteX2" fmla="*/ 4112342 w 4112342"/>
              <a:gd name="connsiteY2" fmla="*/ 3540227 h 3540227"/>
              <a:gd name="connsiteX3" fmla="*/ 0 w 4112342"/>
              <a:gd name="connsiteY3" fmla="*/ 3540227 h 35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342" h="3540227">
                <a:moveTo>
                  <a:pt x="0" y="0"/>
                </a:moveTo>
                <a:lnTo>
                  <a:pt x="4112342" y="0"/>
                </a:lnTo>
                <a:lnTo>
                  <a:pt x="4112342" y="3540227"/>
                </a:lnTo>
                <a:lnTo>
                  <a:pt x="0" y="3540227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974388" y="3527324"/>
            <a:ext cx="2607392" cy="3330677"/>
          </a:xfrm>
          <a:custGeom>
            <a:avLst/>
            <a:gdLst>
              <a:gd name="connsiteX0" fmla="*/ 0 w 2607392"/>
              <a:gd name="connsiteY0" fmla="*/ 0 h 3330677"/>
              <a:gd name="connsiteX1" fmla="*/ 2607392 w 2607392"/>
              <a:gd name="connsiteY1" fmla="*/ 0 h 3330677"/>
              <a:gd name="connsiteX2" fmla="*/ 2607392 w 2607392"/>
              <a:gd name="connsiteY2" fmla="*/ 3330677 h 3330677"/>
              <a:gd name="connsiteX3" fmla="*/ 0 w 2607392"/>
              <a:gd name="connsiteY3" fmla="*/ 3330677 h 333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7392" h="3330677">
                <a:moveTo>
                  <a:pt x="0" y="0"/>
                </a:moveTo>
                <a:lnTo>
                  <a:pt x="2607392" y="0"/>
                </a:lnTo>
                <a:lnTo>
                  <a:pt x="2607392" y="3330677"/>
                </a:lnTo>
                <a:lnTo>
                  <a:pt x="0" y="3330677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838200"/>
            <a:ext cx="3409950" cy="2190750"/>
          </a:xfrm>
          <a:custGeom>
            <a:avLst/>
            <a:gdLst>
              <a:gd name="connsiteX0" fmla="*/ 0 w 3409950"/>
              <a:gd name="connsiteY0" fmla="*/ 0 h 2190750"/>
              <a:gd name="connsiteX1" fmla="*/ 3409950 w 3409950"/>
              <a:gd name="connsiteY1" fmla="*/ 0 h 2190750"/>
              <a:gd name="connsiteX2" fmla="*/ 3409950 w 3409950"/>
              <a:gd name="connsiteY2" fmla="*/ 2190750 h 2190750"/>
              <a:gd name="connsiteX3" fmla="*/ 0 w 3409950"/>
              <a:gd name="connsiteY3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50" h="2190750">
                <a:moveTo>
                  <a:pt x="0" y="0"/>
                </a:moveTo>
                <a:lnTo>
                  <a:pt x="3409950" y="0"/>
                </a:lnTo>
                <a:lnTo>
                  <a:pt x="3409950" y="2190750"/>
                </a:lnTo>
                <a:lnTo>
                  <a:pt x="0" y="21907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620851" y="838200"/>
            <a:ext cx="3409950" cy="2190750"/>
          </a:xfrm>
          <a:custGeom>
            <a:avLst/>
            <a:gdLst>
              <a:gd name="connsiteX0" fmla="*/ 0 w 3409950"/>
              <a:gd name="connsiteY0" fmla="*/ 0 h 2190750"/>
              <a:gd name="connsiteX1" fmla="*/ 3409950 w 3409950"/>
              <a:gd name="connsiteY1" fmla="*/ 0 h 2190750"/>
              <a:gd name="connsiteX2" fmla="*/ 3409950 w 3409950"/>
              <a:gd name="connsiteY2" fmla="*/ 2190750 h 2190750"/>
              <a:gd name="connsiteX3" fmla="*/ 0 w 3409950"/>
              <a:gd name="connsiteY3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50" h="2190750">
                <a:moveTo>
                  <a:pt x="0" y="0"/>
                </a:moveTo>
                <a:lnTo>
                  <a:pt x="3409950" y="0"/>
                </a:lnTo>
                <a:lnTo>
                  <a:pt x="3409950" y="2190750"/>
                </a:lnTo>
                <a:lnTo>
                  <a:pt x="0" y="21907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782050" y="3867150"/>
            <a:ext cx="3409950" cy="2190750"/>
          </a:xfrm>
          <a:custGeom>
            <a:avLst/>
            <a:gdLst>
              <a:gd name="connsiteX0" fmla="*/ 0 w 3409950"/>
              <a:gd name="connsiteY0" fmla="*/ 0 h 2190750"/>
              <a:gd name="connsiteX1" fmla="*/ 3409950 w 3409950"/>
              <a:gd name="connsiteY1" fmla="*/ 0 h 2190750"/>
              <a:gd name="connsiteX2" fmla="*/ 3409950 w 3409950"/>
              <a:gd name="connsiteY2" fmla="*/ 2190750 h 2190750"/>
              <a:gd name="connsiteX3" fmla="*/ 0 w 3409950"/>
              <a:gd name="connsiteY3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50" h="2190750">
                <a:moveTo>
                  <a:pt x="0" y="0"/>
                </a:moveTo>
                <a:lnTo>
                  <a:pt x="3409950" y="0"/>
                </a:lnTo>
                <a:lnTo>
                  <a:pt x="3409950" y="2190750"/>
                </a:lnTo>
                <a:lnTo>
                  <a:pt x="0" y="21907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1023784" y="1051438"/>
            <a:ext cx="2424265" cy="2271252"/>
          </a:xfrm>
          <a:custGeom>
            <a:avLst/>
            <a:gdLst>
              <a:gd name="connsiteX0" fmla="*/ 0 w 2424265"/>
              <a:gd name="connsiteY0" fmla="*/ 0 h 2271252"/>
              <a:gd name="connsiteX1" fmla="*/ 2424265 w 2424265"/>
              <a:gd name="connsiteY1" fmla="*/ 0 h 2271252"/>
              <a:gd name="connsiteX2" fmla="*/ 2424265 w 2424265"/>
              <a:gd name="connsiteY2" fmla="*/ 2271252 h 2271252"/>
              <a:gd name="connsiteX3" fmla="*/ 0 w 2424265"/>
              <a:gd name="connsiteY3" fmla="*/ 2271252 h 2271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265" h="2271252">
                <a:moveTo>
                  <a:pt x="0" y="0"/>
                </a:moveTo>
                <a:lnTo>
                  <a:pt x="2424265" y="0"/>
                </a:lnTo>
                <a:lnTo>
                  <a:pt x="2424265" y="2271252"/>
                </a:lnTo>
                <a:lnTo>
                  <a:pt x="0" y="227125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620935" y="1051438"/>
            <a:ext cx="2424265" cy="5177913"/>
          </a:xfrm>
          <a:custGeom>
            <a:avLst/>
            <a:gdLst>
              <a:gd name="connsiteX0" fmla="*/ 0 w 2424265"/>
              <a:gd name="connsiteY0" fmla="*/ 0 h 5177913"/>
              <a:gd name="connsiteX1" fmla="*/ 2424265 w 2424265"/>
              <a:gd name="connsiteY1" fmla="*/ 0 h 5177913"/>
              <a:gd name="connsiteX2" fmla="*/ 2424265 w 2424265"/>
              <a:gd name="connsiteY2" fmla="*/ 5177913 h 5177913"/>
              <a:gd name="connsiteX3" fmla="*/ 0 w 2424265"/>
              <a:gd name="connsiteY3" fmla="*/ 5177913 h 517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265" h="5177913">
                <a:moveTo>
                  <a:pt x="0" y="0"/>
                </a:moveTo>
                <a:lnTo>
                  <a:pt x="2424265" y="0"/>
                </a:lnTo>
                <a:lnTo>
                  <a:pt x="2424265" y="5177913"/>
                </a:lnTo>
                <a:lnTo>
                  <a:pt x="0" y="5177913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023785" y="3475089"/>
            <a:ext cx="2424265" cy="3382911"/>
          </a:xfrm>
          <a:custGeom>
            <a:avLst/>
            <a:gdLst>
              <a:gd name="connsiteX0" fmla="*/ 0 w 2424265"/>
              <a:gd name="connsiteY0" fmla="*/ 0 h 3382911"/>
              <a:gd name="connsiteX1" fmla="*/ 2424265 w 2424265"/>
              <a:gd name="connsiteY1" fmla="*/ 0 h 3382911"/>
              <a:gd name="connsiteX2" fmla="*/ 2424265 w 2424265"/>
              <a:gd name="connsiteY2" fmla="*/ 3382911 h 3382911"/>
              <a:gd name="connsiteX3" fmla="*/ 0 w 2424265"/>
              <a:gd name="connsiteY3" fmla="*/ 3382911 h 33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265" h="3382911">
                <a:moveTo>
                  <a:pt x="0" y="0"/>
                </a:moveTo>
                <a:lnTo>
                  <a:pt x="2424265" y="0"/>
                </a:lnTo>
                <a:lnTo>
                  <a:pt x="2424265" y="3382911"/>
                </a:lnTo>
                <a:lnTo>
                  <a:pt x="0" y="3382911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3744636" y="1066802"/>
            <a:ext cx="2253843" cy="2253843"/>
          </a:xfrm>
          <a:custGeom>
            <a:avLst/>
            <a:gdLst>
              <a:gd name="connsiteX0" fmla="*/ 0 w 2253843"/>
              <a:gd name="connsiteY0" fmla="*/ 0 h 2253843"/>
              <a:gd name="connsiteX1" fmla="*/ 2253843 w 2253843"/>
              <a:gd name="connsiteY1" fmla="*/ 0 h 2253843"/>
              <a:gd name="connsiteX2" fmla="*/ 2253843 w 2253843"/>
              <a:gd name="connsiteY2" fmla="*/ 2253843 h 2253843"/>
              <a:gd name="connsiteX3" fmla="*/ 0 w 2253843"/>
              <a:gd name="connsiteY3" fmla="*/ 2253843 h 225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3843" h="2253843">
                <a:moveTo>
                  <a:pt x="0" y="0"/>
                </a:moveTo>
                <a:lnTo>
                  <a:pt x="2253843" y="0"/>
                </a:lnTo>
                <a:lnTo>
                  <a:pt x="2253843" y="2253843"/>
                </a:lnTo>
                <a:lnTo>
                  <a:pt x="0" y="2253843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744636" y="3537360"/>
            <a:ext cx="2253843" cy="2253843"/>
          </a:xfrm>
          <a:custGeom>
            <a:avLst/>
            <a:gdLst>
              <a:gd name="connsiteX0" fmla="*/ 0 w 2253843"/>
              <a:gd name="connsiteY0" fmla="*/ 0 h 2253843"/>
              <a:gd name="connsiteX1" fmla="*/ 2253843 w 2253843"/>
              <a:gd name="connsiteY1" fmla="*/ 0 h 2253843"/>
              <a:gd name="connsiteX2" fmla="*/ 2253843 w 2253843"/>
              <a:gd name="connsiteY2" fmla="*/ 2253843 h 2253843"/>
              <a:gd name="connsiteX3" fmla="*/ 0 w 2253843"/>
              <a:gd name="connsiteY3" fmla="*/ 2253843 h 225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3843" h="2253843">
                <a:moveTo>
                  <a:pt x="0" y="0"/>
                </a:moveTo>
                <a:lnTo>
                  <a:pt x="2253843" y="0"/>
                </a:lnTo>
                <a:lnTo>
                  <a:pt x="2253843" y="2253843"/>
                </a:lnTo>
                <a:lnTo>
                  <a:pt x="0" y="2253843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193524" y="1066801"/>
            <a:ext cx="2253842" cy="4724402"/>
          </a:xfrm>
          <a:custGeom>
            <a:avLst/>
            <a:gdLst>
              <a:gd name="connsiteX0" fmla="*/ 0 w 2253842"/>
              <a:gd name="connsiteY0" fmla="*/ 0 h 4724402"/>
              <a:gd name="connsiteX1" fmla="*/ 2253842 w 2253842"/>
              <a:gd name="connsiteY1" fmla="*/ 0 h 4724402"/>
              <a:gd name="connsiteX2" fmla="*/ 2253842 w 2253842"/>
              <a:gd name="connsiteY2" fmla="*/ 4724402 h 4724402"/>
              <a:gd name="connsiteX3" fmla="*/ 0 w 2253842"/>
              <a:gd name="connsiteY3" fmla="*/ 4724402 h 472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3842" h="4724402">
                <a:moveTo>
                  <a:pt x="0" y="0"/>
                </a:moveTo>
                <a:lnTo>
                  <a:pt x="2253842" y="0"/>
                </a:lnTo>
                <a:lnTo>
                  <a:pt x="2253842" y="4724402"/>
                </a:lnTo>
                <a:lnTo>
                  <a:pt x="0" y="472440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91650" y="685801"/>
            <a:ext cx="2170464" cy="554354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372832" y="1639994"/>
            <a:ext cx="2570518" cy="3578012"/>
          </a:xfrm>
          <a:custGeom>
            <a:avLst/>
            <a:gdLst>
              <a:gd name="connsiteX0" fmla="*/ 0 w 2570518"/>
              <a:gd name="connsiteY0" fmla="*/ 0 h 3578012"/>
              <a:gd name="connsiteX1" fmla="*/ 2570518 w 2570518"/>
              <a:gd name="connsiteY1" fmla="*/ 0 h 3578012"/>
              <a:gd name="connsiteX2" fmla="*/ 2570518 w 2570518"/>
              <a:gd name="connsiteY2" fmla="*/ 3578012 h 3578012"/>
              <a:gd name="connsiteX3" fmla="*/ 0 w 2570518"/>
              <a:gd name="connsiteY3" fmla="*/ 3578012 h 357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0518" h="3578012">
                <a:moveTo>
                  <a:pt x="0" y="0"/>
                </a:moveTo>
                <a:lnTo>
                  <a:pt x="2570518" y="0"/>
                </a:lnTo>
                <a:lnTo>
                  <a:pt x="2570518" y="3578012"/>
                </a:lnTo>
                <a:lnTo>
                  <a:pt x="0" y="357801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491650" y="685801"/>
            <a:ext cx="2170464" cy="554354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80676" y="1391718"/>
            <a:ext cx="2901174" cy="1949407"/>
          </a:xfrm>
          <a:custGeom>
            <a:avLst/>
            <a:gdLst>
              <a:gd name="connsiteX0" fmla="*/ 0 w 2901174"/>
              <a:gd name="connsiteY0" fmla="*/ 0 h 1949407"/>
              <a:gd name="connsiteX1" fmla="*/ 2901174 w 2901174"/>
              <a:gd name="connsiteY1" fmla="*/ 0 h 1949407"/>
              <a:gd name="connsiteX2" fmla="*/ 2901174 w 2901174"/>
              <a:gd name="connsiteY2" fmla="*/ 1949407 h 1949407"/>
              <a:gd name="connsiteX3" fmla="*/ 0 w 2901174"/>
              <a:gd name="connsiteY3" fmla="*/ 1949407 h 194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1174" h="1949407">
                <a:moveTo>
                  <a:pt x="0" y="0"/>
                </a:moveTo>
                <a:lnTo>
                  <a:pt x="2901174" y="0"/>
                </a:lnTo>
                <a:lnTo>
                  <a:pt x="2901174" y="1949407"/>
                </a:lnTo>
                <a:lnTo>
                  <a:pt x="0" y="1949407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97521" y="1391718"/>
            <a:ext cx="2901174" cy="1949407"/>
          </a:xfrm>
          <a:custGeom>
            <a:avLst/>
            <a:gdLst>
              <a:gd name="connsiteX0" fmla="*/ 0 w 2901174"/>
              <a:gd name="connsiteY0" fmla="*/ 0 h 1949407"/>
              <a:gd name="connsiteX1" fmla="*/ 2901174 w 2901174"/>
              <a:gd name="connsiteY1" fmla="*/ 0 h 1949407"/>
              <a:gd name="connsiteX2" fmla="*/ 2901174 w 2901174"/>
              <a:gd name="connsiteY2" fmla="*/ 1949407 h 1949407"/>
              <a:gd name="connsiteX3" fmla="*/ 0 w 2901174"/>
              <a:gd name="connsiteY3" fmla="*/ 1949407 h 194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1174" h="1949407">
                <a:moveTo>
                  <a:pt x="0" y="0"/>
                </a:moveTo>
                <a:lnTo>
                  <a:pt x="2901174" y="0"/>
                </a:lnTo>
                <a:lnTo>
                  <a:pt x="2901174" y="1949407"/>
                </a:lnTo>
                <a:lnTo>
                  <a:pt x="0" y="1949407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2387"/>
            <a:ext cx="2362200" cy="3963341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393699" y="4000021"/>
            <a:ext cx="1983207" cy="1983206"/>
          </a:xfrm>
          <a:custGeom>
            <a:avLst/>
            <a:gdLst>
              <a:gd name="connsiteX0" fmla="*/ 0 w 1983207"/>
              <a:gd name="connsiteY0" fmla="*/ 0 h 1983206"/>
              <a:gd name="connsiteX1" fmla="*/ 1983207 w 1983207"/>
              <a:gd name="connsiteY1" fmla="*/ 0 h 1983206"/>
              <a:gd name="connsiteX2" fmla="*/ 1983207 w 1983207"/>
              <a:gd name="connsiteY2" fmla="*/ 1983206 h 1983206"/>
              <a:gd name="connsiteX3" fmla="*/ 0 w 1983207"/>
              <a:gd name="connsiteY3" fmla="*/ 1983206 h 198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207" h="1983206">
                <a:moveTo>
                  <a:pt x="0" y="0"/>
                </a:moveTo>
                <a:lnTo>
                  <a:pt x="1983207" y="0"/>
                </a:lnTo>
                <a:lnTo>
                  <a:pt x="1983207" y="1983206"/>
                </a:lnTo>
                <a:lnTo>
                  <a:pt x="0" y="198320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816667" y="970308"/>
            <a:ext cx="1983207" cy="1983206"/>
          </a:xfrm>
          <a:custGeom>
            <a:avLst/>
            <a:gdLst>
              <a:gd name="connsiteX0" fmla="*/ 0 w 1983207"/>
              <a:gd name="connsiteY0" fmla="*/ 0 h 1983206"/>
              <a:gd name="connsiteX1" fmla="*/ 1983207 w 1983207"/>
              <a:gd name="connsiteY1" fmla="*/ 0 h 1983206"/>
              <a:gd name="connsiteX2" fmla="*/ 1983207 w 1983207"/>
              <a:gd name="connsiteY2" fmla="*/ 1983206 h 1983206"/>
              <a:gd name="connsiteX3" fmla="*/ 0 w 1983207"/>
              <a:gd name="connsiteY3" fmla="*/ 1983206 h 198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207" h="1983206">
                <a:moveTo>
                  <a:pt x="0" y="0"/>
                </a:moveTo>
                <a:lnTo>
                  <a:pt x="1983207" y="0"/>
                </a:lnTo>
                <a:lnTo>
                  <a:pt x="1983207" y="1983206"/>
                </a:lnTo>
                <a:lnTo>
                  <a:pt x="0" y="198320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816666" y="4000021"/>
            <a:ext cx="1983207" cy="1983206"/>
          </a:xfrm>
          <a:custGeom>
            <a:avLst/>
            <a:gdLst>
              <a:gd name="connsiteX0" fmla="*/ 0 w 1983207"/>
              <a:gd name="connsiteY0" fmla="*/ 0 h 1983206"/>
              <a:gd name="connsiteX1" fmla="*/ 1983207 w 1983207"/>
              <a:gd name="connsiteY1" fmla="*/ 0 h 1983206"/>
              <a:gd name="connsiteX2" fmla="*/ 1983207 w 1983207"/>
              <a:gd name="connsiteY2" fmla="*/ 1983206 h 1983206"/>
              <a:gd name="connsiteX3" fmla="*/ 0 w 1983207"/>
              <a:gd name="connsiteY3" fmla="*/ 1983206 h 198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207" h="1983206">
                <a:moveTo>
                  <a:pt x="0" y="0"/>
                </a:moveTo>
                <a:lnTo>
                  <a:pt x="1983207" y="0"/>
                </a:lnTo>
                <a:lnTo>
                  <a:pt x="1983207" y="1983206"/>
                </a:lnTo>
                <a:lnTo>
                  <a:pt x="0" y="198320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068576" y="993260"/>
            <a:ext cx="1771248" cy="1771248"/>
          </a:xfrm>
          <a:custGeom>
            <a:avLst/>
            <a:gdLst>
              <a:gd name="connsiteX0" fmla="*/ 0 w 1771248"/>
              <a:gd name="connsiteY0" fmla="*/ 0 h 1771248"/>
              <a:gd name="connsiteX1" fmla="*/ 1771248 w 1771248"/>
              <a:gd name="connsiteY1" fmla="*/ 0 h 1771248"/>
              <a:gd name="connsiteX2" fmla="*/ 1771248 w 1771248"/>
              <a:gd name="connsiteY2" fmla="*/ 1771248 h 1771248"/>
              <a:gd name="connsiteX3" fmla="*/ 0 w 1771248"/>
              <a:gd name="connsiteY3" fmla="*/ 1771248 h 17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248" h="1771248">
                <a:moveTo>
                  <a:pt x="0" y="0"/>
                </a:moveTo>
                <a:lnTo>
                  <a:pt x="1771248" y="0"/>
                </a:lnTo>
                <a:lnTo>
                  <a:pt x="1771248" y="1771248"/>
                </a:lnTo>
                <a:lnTo>
                  <a:pt x="0" y="177124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3050773" y="993260"/>
            <a:ext cx="1771248" cy="1771248"/>
          </a:xfrm>
          <a:custGeom>
            <a:avLst/>
            <a:gdLst>
              <a:gd name="connsiteX0" fmla="*/ 0 w 1771248"/>
              <a:gd name="connsiteY0" fmla="*/ 0 h 1771248"/>
              <a:gd name="connsiteX1" fmla="*/ 1771248 w 1771248"/>
              <a:gd name="connsiteY1" fmla="*/ 0 h 1771248"/>
              <a:gd name="connsiteX2" fmla="*/ 1771248 w 1771248"/>
              <a:gd name="connsiteY2" fmla="*/ 1771248 h 1771248"/>
              <a:gd name="connsiteX3" fmla="*/ 0 w 1771248"/>
              <a:gd name="connsiteY3" fmla="*/ 1771248 h 17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248" h="1771248">
                <a:moveTo>
                  <a:pt x="0" y="0"/>
                </a:moveTo>
                <a:lnTo>
                  <a:pt x="1771248" y="0"/>
                </a:lnTo>
                <a:lnTo>
                  <a:pt x="1771248" y="1771248"/>
                </a:lnTo>
                <a:lnTo>
                  <a:pt x="0" y="177124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198420" y="3195889"/>
            <a:ext cx="1771248" cy="1771248"/>
          </a:xfrm>
          <a:custGeom>
            <a:avLst/>
            <a:gdLst>
              <a:gd name="connsiteX0" fmla="*/ 0 w 1771248"/>
              <a:gd name="connsiteY0" fmla="*/ 0 h 1771248"/>
              <a:gd name="connsiteX1" fmla="*/ 1771248 w 1771248"/>
              <a:gd name="connsiteY1" fmla="*/ 0 h 1771248"/>
              <a:gd name="connsiteX2" fmla="*/ 1771248 w 1771248"/>
              <a:gd name="connsiteY2" fmla="*/ 1771248 h 1771248"/>
              <a:gd name="connsiteX3" fmla="*/ 0 w 1771248"/>
              <a:gd name="connsiteY3" fmla="*/ 1771248 h 17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248" h="1771248">
                <a:moveTo>
                  <a:pt x="0" y="0"/>
                </a:moveTo>
                <a:lnTo>
                  <a:pt x="1771248" y="0"/>
                </a:lnTo>
                <a:lnTo>
                  <a:pt x="1771248" y="1771248"/>
                </a:lnTo>
                <a:lnTo>
                  <a:pt x="0" y="177124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80617" y="3195889"/>
            <a:ext cx="1771248" cy="1771248"/>
          </a:xfrm>
          <a:custGeom>
            <a:avLst/>
            <a:gdLst>
              <a:gd name="connsiteX0" fmla="*/ 0 w 1771248"/>
              <a:gd name="connsiteY0" fmla="*/ 0 h 1771248"/>
              <a:gd name="connsiteX1" fmla="*/ 1771248 w 1771248"/>
              <a:gd name="connsiteY1" fmla="*/ 0 h 1771248"/>
              <a:gd name="connsiteX2" fmla="*/ 1771248 w 1771248"/>
              <a:gd name="connsiteY2" fmla="*/ 1771248 h 1771248"/>
              <a:gd name="connsiteX3" fmla="*/ 0 w 1771248"/>
              <a:gd name="connsiteY3" fmla="*/ 1771248 h 17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248" h="1771248">
                <a:moveTo>
                  <a:pt x="0" y="0"/>
                </a:moveTo>
                <a:lnTo>
                  <a:pt x="1771248" y="0"/>
                </a:lnTo>
                <a:lnTo>
                  <a:pt x="1771248" y="1771248"/>
                </a:lnTo>
                <a:lnTo>
                  <a:pt x="0" y="177124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930555" y="657225"/>
            <a:ext cx="2358827" cy="554354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965117" y="1639994"/>
            <a:ext cx="2570518" cy="3578012"/>
          </a:xfrm>
          <a:custGeom>
            <a:avLst/>
            <a:gdLst>
              <a:gd name="connsiteX0" fmla="*/ 0 w 2570518"/>
              <a:gd name="connsiteY0" fmla="*/ 0 h 3578012"/>
              <a:gd name="connsiteX1" fmla="*/ 2570518 w 2570518"/>
              <a:gd name="connsiteY1" fmla="*/ 0 h 3578012"/>
              <a:gd name="connsiteX2" fmla="*/ 2570518 w 2570518"/>
              <a:gd name="connsiteY2" fmla="*/ 3578012 h 3578012"/>
              <a:gd name="connsiteX3" fmla="*/ 0 w 2570518"/>
              <a:gd name="connsiteY3" fmla="*/ 3578012 h 357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0518" h="3578012">
                <a:moveTo>
                  <a:pt x="0" y="0"/>
                </a:moveTo>
                <a:lnTo>
                  <a:pt x="2570518" y="0"/>
                </a:lnTo>
                <a:lnTo>
                  <a:pt x="2570518" y="3578012"/>
                </a:lnTo>
                <a:lnTo>
                  <a:pt x="0" y="357801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318757" y="661961"/>
            <a:ext cx="2358827" cy="554354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023860" y="2674620"/>
            <a:ext cx="2948940" cy="1874520"/>
          </a:xfrm>
          <a:custGeom>
            <a:avLst/>
            <a:gdLst>
              <a:gd name="connsiteX0" fmla="*/ 0 w 2948940"/>
              <a:gd name="connsiteY0" fmla="*/ 0 h 1874520"/>
              <a:gd name="connsiteX1" fmla="*/ 2948940 w 2948940"/>
              <a:gd name="connsiteY1" fmla="*/ 0 h 1874520"/>
              <a:gd name="connsiteX2" fmla="*/ 2948940 w 2948940"/>
              <a:gd name="connsiteY2" fmla="*/ 1874520 h 1874520"/>
              <a:gd name="connsiteX3" fmla="*/ 0 w 2948940"/>
              <a:gd name="connsiteY3" fmla="*/ 1874520 h 187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8940" h="1874520">
                <a:moveTo>
                  <a:pt x="0" y="0"/>
                </a:moveTo>
                <a:lnTo>
                  <a:pt x="2948940" y="0"/>
                </a:lnTo>
                <a:lnTo>
                  <a:pt x="2948940" y="1874520"/>
                </a:lnTo>
                <a:lnTo>
                  <a:pt x="0" y="187452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714171" y="675408"/>
            <a:ext cx="4829629" cy="263681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82891" y="1560364"/>
            <a:ext cx="2866029" cy="3762263"/>
          </a:xfrm>
          <a:custGeom>
            <a:avLst/>
            <a:gdLst>
              <a:gd name="connsiteX0" fmla="*/ 0 w 2866029"/>
              <a:gd name="connsiteY0" fmla="*/ 0 h 3762263"/>
              <a:gd name="connsiteX1" fmla="*/ 2866029 w 2866029"/>
              <a:gd name="connsiteY1" fmla="*/ 0 h 3762263"/>
              <a:gd name="connsiteX2" fmla="*/ 2866029 w 2866029"/>
              <a:gd name="connsiteY2" fmla="*/ 3762263 h 3762263"/>
              <a:gd name="connsiteX3" fmla="*/ 0 w 2866029"/>
              <a:gd name="connsiteY3" fmla="*/ 3762263 h 376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029" h="3762263">
                <a:moveTo>
                  <a:pt x="0" y="0"/>
                </a:moveTo>
                <a:lnTo>
                  <a:pt x="2866029" y="0"/>
                </a:lnTo>
                <a:lnTo>
                  <a:pt x="2866029" y="3762263"/>
                </a:lnTo>
                <a:lnTo>
                  <a:pt x="0" y="3762263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804659" y="1082040"/>
            <a:ext cx="1810703" cy="3901440"/>
          </a:xfrm>
          <a:custGeom>
            <a:avLst/>
            <a:gdLst>
              <a:gd name="connsiteX0" fmla="*/ 157006 w 1810703"/>
              <a:gd name="connsiteY0" fmla="*/ 0 h 3901440"/>
              <a:gd name="connsiteX1" fmla="*/ 1653697 w 1810703"/>
              <a:gd name="connsiteY1" fmla="*/ 0 h 3901440"/>
              <a:gd name="connsiteX2" fmla="*/ 1810703 w 1810703"/>
              <a:gd name="connsiteY2" fmla="*/ 157006 h 3901440"/>
              <a:gd name="connsiteX3" fmla="*/ 1810703 w 1810703"/>
              <a:gd name="connsiteY3" fmla="*/ 3744434 h 3901440"/>
              <a:gd name="connsiteX4" fmla="*/ 1653697 w 1810703"/>
              <a:gd name="connsiteY4" fmla="*/ 3901440 h 3901440"/>
              <a:gd name="connsiteX5" fmla="*/ 157006 w 1810703"/>
              <a:gd name="connsiteY5" fmla="*/ 3901440 h 3901440"/>
              <a:gd name="connsiteX6" fmla="*/ 0 w 1810703"/>
              <a:gd name="connsiteY6" fmla="*/ 3744434 h 3901440"/>
              <a:gd name="connsiteX7" fmla="*/ 0 w 1810703"/>
              <a:gd name="connsiteY7" fmla="*/ 157006 h 3901440"/>
              <a:gd name="connsiteX8" fmla="*/ 157006 w 1810703"/>
              <a:gd name="connsiteY8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0703" h="3901440">
                <a:moveTo>
                  <a:pt x="157006" y="0"/>
                </a:moveTo>
                <a:lnTo>
                  <a:pt x="1653697" y="0"/>
                </a:lnTo>
                <a:cubicBezTo>
                  <a:pt x="1740409" y="0"/>
                  <a:pt x="1810703" y="70294"/>
                  <a:pt x="1810703" y="157006"/>
                </a:cubicBezTo>
                <a:lnTo>
                  <a:pt x="1810703" y="3744434"/>
                </a:lnTo>
                <a:cubicBezTo>
                  <a:pt x="1810703" y="3831146"/>
                  <a:pt x="1740409" y="3901440"/>
                  <a:pt x="1653697" y="3901440"/>
                </a:cubicBezTo>
                <a:lnTo>
                  <a:pt x="157006" y="3901440"/>
                </a:lnTo>
                <a:cubicBezTo>
                  <a:pt x="70294" y="3901440"/>
                  <a:pt x="0" y="3831146"/>
                  <a:pt x="0" y="3744434"/>
                </a:cubicBezTo>
                <a:lnTo>
                  <a:pt x="0" y="157006"/>
                </a:lnTo>
                <a:cubicBezTo>
                  <a:pt x="0" y="70294"/>
                  <a:pt x="70294" y="0"/>
                  <a:pt x="157006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341823" y="1904037"/>
            <a:ext cx="1810703" cy="3901440"/>
          </a:xfrm>
          <a:custGeom>
            <a:avLst/>
            <a:gdLst>
              <a:gd name="connsiteX0" fmla="*/ 157006 w 1810703"/>
              <a:gd name="connsiteY0" fmla="*/ 0 h 3901440"/>
              <a:gd name="connsiteX1" fmla="*/ 1653697 w 1810703"/>
              <a:gd name="connsiteY1" fmla="*/ 0 h 3901440"/>
              <a:gd name="connsiteX2" fmla="*/ 1810703 w 1810703"/>
              <a:gd name="connsiteY2" fmla="*/ 157006 h 3901440"/>
              <a:gd name="connsiteX3" fmla="*/ 1810703 w 1810703"/>
              <a:gd name="connsiteY3" fmla="*/ 3744434 h 3901440"/>
              <a:gd name="connsiteX4" fmla="*/ 1653697 w 1810703"/>
              <a:gd name="connsiteY4" fmla="*/ 3901440 h 3901440"/>
              <a:gd name="connsiteX5" fmla="*/ 157006 w 1810703"/>
              <a:gd name="connsiteY5" fmla="*/ 3901440 h 3901440"/>
              <a:gd name="connsiteX6" fmla="*/ 0 w 1810703"/>
              <a:gd name="connsiteY6" fmla="*/ 3744434 h 3901440"/>
              <a:gd name="connsiteX7" fmla="*/ 0 w 1810703"/>
              <a:gd name="connsiteY7" fmla="*/ 157006 h 3901440"/>
              <a:gd name="connsiteX8" fmla="*/ 157006 w 1810703"/>
              <a:gd name="connsiteY8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0703" h="3901440">
                <a:moveTo>
                  <a:pt x="157006" y="0"/>
                </a:moveTo>
                <a:lnTo>
                  <a:pt x="1653697" y="0"/>
                </a:lnTo>
                <a:cubicBezTo>
                  <a:pt x="1740409" y="0"/>
                  <a:pt x="1810703" y="70294"/>
                  <a:pt x="1810703" y="157006"/>
                </a:cubicBezTo>
                <a:lnTo>
                  <a:pt x="1810703" y="3744434"/>
                </a:lnTo>
                <a:cubicBezTo>
                  <a:pt x="1810703" y="3831146"/>
                  <a:pt x="1740409" y="3901440"/>
                  <a:pt x="1653697" y="3901440"/>
                </a:cubicBezTo>
                <a:lnTo>
                  <a:pt x="157006" y="3901440"/>
                </a:lnTo>
                <a:cubicBezTo>
                  <a:pt x="70294" y="3901440"/>
                  <a:pt x="0" y="3831146"/>
                  <a:pt x="0" y="3744434"/>
                </a:cubicBezTo>
                <a:lnTo>
                  <a:pt x="0" y="157006"/>
                </a:lnTo>
                <a:cubicBezTo>
                  <a:pt x="0" y="70294"/>
                  <a:pt x="70294" y="0"/>
                  <a:pt x="157006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501141" y="1821180"/>
            <a:ext cx="4511040" cy="2590800"/>
          </a:xfrm>
          <a:custGeom>
            <a:avLst/>
            <a:gdLst>
              <a:gd name="connsiteX0" fmla="*/ 0 w 4511040"/>
              <a:gd name="connsiteY0" fmla="*/ 0 h 2590800"/>
              <a:gd name="connsiteX1" fmla="*/ 4511040 w 4511040"/>
              <a:gd name="connsiteY1" fmla="*/ 0 h 2590800"/>
              <a:gd name="connsiteX2" fmla="*/ 4511040 w 4511040"/>
              <a:gd name="connsiteY2" fmla="*/ 2590800 h 2590800"/>
              <a:gd name="connsiteX3" fmla="*/ 0 w 451104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2590800">
                <a:moveTo>
                  <a:pt x="0" y="0"/>
                </a:moveTo>
                <a:lnTo>
                  <a:pt x="4511040" y="0"/>
                </a:lnTo>
                <a:lnTo>
                  <a:pt x="4511040" y="2590800"/>
                </a:lnTo>
                <a:lnTo>
                  <a:pt x="0" y="25908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76400" y="704850"/>
            <a:ext cx="2133600" cy="506730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50" y="1428133"/>
            <a:ext cx="5543550" cy="3371850"/>
          </a:xfrm>
          <a:custGeom>
            <a:avLst/>
            <a:gdLst>
              <a:gd name="connsiteX0" fmla="*/ 0 w 5543550"/>
              <a:gd name="connsiteY0" fmla="*/ 0 h 3371850"/>
              <a:gd name="connsiteX1" fmla="*/ 5543550 w 5543550"/>
              <a:gd name="connsiteY1" fmla="*/ 0 h 3371850"/>
              <a:gd name="connsiteX2" fmla="*/ 5543550 w 5543550"/>
              <a:gd name="connsiteY2" fmla="*/ 3371850 h 3371850"/>
              <a:gd name="connsiteX3" fmla="*/ 0 w 5543550"/>
              <a:gd name="connsiteY3" fmla="*/ 3371850 h 337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3550" h="3371850">
                <a:moveTo>
                  <a:pt x="0" y="0"/>
                </a:moveTo>
                <a:lnTo>
                  <a:pt x="5543550" y="0"/>
                </a:lnTo>
                <a:lnTo>
                  <a:pt x="5543550" y="3371850"/>
                </a:lnTo>
                <a:lnTo>
                  <a:pt x="0" y="33718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57850" y="1123950"/>
            <a:ext cx="3333750" cy="506730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5257800"/>
          </a:xfrm>
          <a:custGeom>
            <a:avLst/>
            <a:gdLst>
              <a:gd name="connsiteX0" fmla="*/ 0 w 4267200"/>
              <a:gd name="connsiteY0" fmla="*/ 0 h 5257800"/>
              <a:gd name="connsiteX1" fmla="*/ 4267200 w 4267200"/>
              <a:gd name="connsiteY1" fmla="*/ 0 h 5257800"/>
              <a:gd name="connsiteX2" fmla="*/ 4267200 w 4267200"/>
              <a:gd name="connsiteY2" fmla="*/ 5257800 h 5257800"/>
              <a:gd name="connsiteX3" fmla="*/ 0 w 4267200"/>
              <a:gd name="connsiteY3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5257800">
                <a:moveTo>
                  <a:pt x="0" y="0"/>
                </a:moveTo>
                <a:lnTo>
                  <a:pt x="4267200" y="0"/>
                </a:lnTo>
                <a:lnTo>
                  <a:pt x="4267200" y="5257800"/>
                </a:lnTo>
                <a:lnTo>
                  <a:pt x="0" y="52578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3124200"/>
            <a:ext cx="5638800" cy="3048000"/>
          </a:xfrm>
          <a:custGeom>
            <a:avLst/>
            <a:gdLst>
              <a:gd name="connsiteX0" fmla="*/ 0 w 5638800"/>
              <a:gd name="connsiteY0" fmla="*/ 0 h 3048000"/>
              <a:gd name="connsiteX1" fmla="*/ 5638800 w 5638800"/>
              <a:gd name="connsiteY1" fmla="*/ 0 h 3048000"/>
              <a:gd name="connsiteX2" fmla="*/ 5638800 w 5638800"/>
              <a:gd name="connsiteY2" fmla="*/ 3048000 h 3048000"/>
              <a:gd name="connsiteX3" fmla="*/ 0 w 5638800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8800" h="3048000">
                <a:moveTo>
                  <a:pt x="0" y="0"/>
                </a:moveTo>
                <a:lnTo>
                  <a:pt x="5638800" y="0"/>
                </a:lnTo>
                <a:lnTo>
                  <a:pt x="5638800" y="3048000"/>
                </a:lnTo>
                <a:lnTo>
                  <a:pt x="0" y="304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rot="5400000">
            <a:off x="6923316" y="-159656"/>
            <a:ext cx="3672112" cy="5355774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77032" y="3244645"/>
            <a:ext cx="4542503" cy="3657600"/>
          </a:xfrm>
          <a:custGeom>
            <a:avLst/>
            <a:gdLst>
              <a:gd name="connsiteX0" fmla="*/ 0 w 4542503"/>
              <a:gd name="connsiteY0" fmla="*/ 0 h 3657600"/>
              <a:gd name="connsiteX1" fmla="*/ 4542503 w 4542503"/>
              <a:gd name="connsiteY1" fmla="*/ 0 h 3657600"/>
              <a:gd name="connsiteX2" fmla="*/ 4542503 w 4542503"/>
              <a:gd name="connsiteY2" fmla="*/ 3657600 h 3657600"/>
              <a:gd name="connsiteX3" fmla="*/ 0 w 4542503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2503" h="3657600">
                <a:moveTo>
                  <a:pt x="0" y="0"/>
                </a:moveTo>
                <a:lnTo>
                  <a:pt x="4542503" y="0"/>
                </a:lnTo>
                <a:lnTo>
                  <a:pt x="4542503" y="3657600"/>
                </a:lnTo>
                <a:lnTo>
                  <a:pt x="0" y="36576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4745" y="0"/>
            <a:ext cx="5219700" cy="4362449"/>
          </a:xfrm>
          <a:custGeom>
            <a:avLst/>
            <a:gdLst>
              <a:gd name="connsiteX0" fmla="*/ 0 w 5219700"/>
              <a:gd name="connsiteY0" fmla="*/ 0 h 4362449"/>
              <a:gd name="connsiteX1" fmla="*/ 5219700 w 5219700"/>
              <a:gd name="connsiteY1" fmla="*/ 0 h 4362449"/>
              <a:gd name="connsiteX2" fmla="*/ 5219700 w 5219700"/>
              <a:gd name="connsiteY2" fmla="*/ 4362449 h 4362449"/>
              <a:gd name="connsiteX3" fmla="*/ 0 w 5219700"/>
              <a:gd name="connsiteY3" fmla="*/ 4362449 h 436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700" h="4362449">
                <a:moveTo>
                  <a:pt x="0" y="0"/>
                </a:moveTo>
                <a:lnTo>
                  <a:pt x="5219700" y="0"/>
                </a:lnTo>
                <a:lnTo>
                  <a:pt x="5219700" y="4362449"/>
                </a:lnTo>
                <a:lnTo>
                  <a:pt x="0" y="436244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226678" y="2289134"/>
            <a:ext cx="1801242" cy="4568866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026012" y="678426"/>
            <a:ext cx="3165987" cy="4188542"/>
          </a:xfrm>
          <a:custGeom>
            <a:avLst/>
            <a:gdLst>
              <a:gd name="connsiteX0" fmla="*/ 0 w 3165987"/>
              <a:gd name="connsiteY0" fmla="*/ 0 h 4188542"/>
              <a:gd name="connsiteX1" fmla="*/ 3165987 w 3165987"/>
              <a:gd name="connsiteY1" fmla="*/ 0 h 4188542"/>
              <a:gd name="connsiteX2" fmla="*/ 3165987 w 3165987"/>
              <a:gd name="connsiteY2" fmla="*/ 4188542 h 4188542"/>
              <a:gd name="connsiteX3" fmla="*/ 0 w 3165987"/>
              <a:gd name="connsiteY3" fmla="*/ 4188542 h 418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5987" h="4188542">
                <a:moveTo>
                  <a:pt x="0" y="0"/>
                </a:moveTo>
                <a:lnTo>
                  <a:pt x="3165987" y="0"/>
                </a:lnTo>
                <a:lnTo>
                  <a:pt x="3165987" y="4188542"/>
                </a:lnTo>
                <a:lnTo>
                  <a:pt x="0" y="418854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305049" y="1487616"/>
            <a:ext cx="2019300" cy="5328088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37868"/>
            <a:ext cx="3409950" cy="3570219"/>
          </a:xfrm>
          <a:custGeom>
            <a:avLst/>
            <a:gdLst>
              <a:gd name="connsiteX0" fmla="*/ 0 w 3409950"/>
              <a:gd name="connsiteY0" fmla="*/ 0 h 3570219"/>
              <a:gd name="connsiteX1" fmla="*/ 3409950 w 3409950"/>
              <a:gd name="connsiteY1" fmla="*/ 0 h 3570219"/>
              <a:gd name="connsiteX2" fmla="*/ 3409950 w 3409950"/>
              <a:gd name="connsiteY2" fmla="*/ 3570219 h 3570219"/>
              <a:gd name="connsiteX3" fmla="*/ 0 w 3409950"/>
              <a:gd name="connsiteY3" fmla="*/ 3570219 h 357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50" h="3570219">
                <a:moveTo>
                  <a:pt x="0" y="0"/>
                </a:moveTo>
                <a:lnTo>
                  <a:pt x="3409950" y="0"/>
                </a:lnTo>
                <a:lnTo>
                  <a:pt x="3409950" y="3570219"/>
                </a:lnTo>
                <a:lnTo>
                  <a:pt x="0" y="357021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b="6731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 rot="5400000">
            <a:off x="4920286" y="209491"/>
            <a:ext cx="1894112" cy="6439016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385399" y="2767279"/>
            <a:ext cx="4963886" cy="1453477"/>
            <a:chOff x="2184777" y="2790139"/>
            <a:chExt cx="7162568" cy="1453477"/>
          </a:xfrm>
        </p:grpSpPr>
        <p:sp>
          <p:nvSpPr>
            <p:cNvPr id="5" name="TextBox 4"/>
            <p:cNvSpPr txBox="1"/>
            <p:nvPr/>
          </p:nvSpPr>
          <p:spPr>
            <a:xfrm flipH="1">
              <a:off x="2184777" y="2790139"/>
              <a:ext cx="71625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 smtClean="0">
                  <a:latin typeface="南构王晓龙榜行" panose="00020600040101010101" pitchFamily="18" charset="-128"/>
                  <a:ea typeface="南构王晓龙榜行" panose="00020600040101010101" pitchFamily="18" charset="-128"/>
                </a:rPr>
                <a:t>油画风格</a:t>
              </a:r>
              <a:endParaRPr lang="en-US" sz="80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3560974" y="3937057"/>
              <a:ext cx="4107354" cy="30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3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输入您的标题</a:t>
              </a:r>
              <a:endParaRPr lang="en-US" sz="1100" spc="3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3" r="34493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7581900" y="1914526"/>
            <a:ext cx="2170464" cy="302895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8062966" y="2967336"/>
            <a:ext cx="335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69883" y="1393419"/>
            <a:ext cx="2093430" cy="1600606"/>
            <a:chOff x="6133327" y="1438790"/>
            <a:chExt cx="3165332" cy="1600606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6133329" y="1931400"/>
              <a:ext cx="31653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salanasi atasa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atile ebesmal hana duisan asaiai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volutpatis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donecan interdum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bala nabilre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6133327" y="1438790"/>
              <a:ext cx="31653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First Portfolio</a:t>
              </a:r>
              <a:endParaRPr 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9883" y="3863977"/>
            <a:ext cx="2093430" cy="1600606"/>
            <a:chOff x="6133327" y="1438790"/>
            <a:chExt cx="3165332" cy="1600606"/>
          </a:xfrm>
        </p:grpSpPr>
        <p:sp>
          <p:nvSpPr>
            <p:cNvPr id="14" name="TextBox 13"/>
            <p:cNvSpPr txBox="1"/>
            <p:nvPr/>
          </p:nvSpPr>
          <p:spPr>
            <a:xfrm flipH="1">
              <a:off x="6133329" y="1931400"/>
              <a:ext cx="31653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salanasi atasa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atile ebesmal hana duisan asaiai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volutpatis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donecan interdum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bala nabilre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6133327" y="1438790"/>
              <a:ext cx="31653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 Portfolio</a:t>
              </a:r>
              <a:endParaRPr 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r="13909"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5" r="1167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flipH="1">
            <a:off x="902796" y="2930240"/>
            <a:ext cx="2003689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atasanit atile ebesmal hana duisan asaiai nasan banan hanes anus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baninanit sanisinaia b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ala nabilre sana volutpat donecan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interdum libero id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 placera quis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9388779" y="1428133"/>
            <a:ext cx="200368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hani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atasanit atile ebesma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hana duisan asaiai nasan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" b="298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flipH="1">
            <a:off x="7048048" y="3862760"/>
            <a:ext cx="3658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油画</a:t>
            </a:r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风格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369840" y="1904696"/>
            <a:ext cx="9302418" cy="1781314"/>
            <a:chOff x="1243628" y="2652643"/>
            <a:chExt cx="9302418" cy="1781314"/>
          </a:xfrm>
        </p:grpSpPr>
        <p:grpSp>
          <p:nvGrpSpPr>
            <p:cNvPr id="23" name="Group 22"/>
            <p:cNvGrpSpPr/>
            <p:nvPr/>
          </p:nvGrpSpPr>
          <p:grpSpPr>
            <a:xfrm>
              <a:off x="3752363" y="2652643"/>
              <a:ext cx="2036274" cy="1781314"/>
              <a:chOff x="4154690" y="2652643"/>
              <a:chExt cx="2036274" cy="1781314"/>
            </a:xfrm>
          </p:grpSpPr>
          <p:sp>
            <p:nvSpPr>
              <p:cNvPr id="5" name="Freeform 11"/>
              <p:cNvSpPr/>
              <p:nvPr/>
            </p:nvSpPr>
            <p:spPr bwMode="auto">
              <a:xfrm>
                <a:off x="4154690" y="2652643"/>
                <a:ext cx="2036274" cy="1781314"/>
              </a:xfrm>
              <a:custGeom>
                <a:avLst/>
                <a:gdLst>
                  <a:gd name="T0" fmla="*/ 700 w 700"/>
                  <a:gd name="T1" fmla="*/ 307 h 613"/>
                  <a:gd name="T2" fmla="*/ 503 w 700"/>
                  <a:gd name="T3" fmla="*/ 504 h 613"/>
                  <a:gd name="T4" fmla="*/ 109 w 700"/>
                  <a:gd name="T5" fmla="*/ 504 h 613"/>
                  <a:gd name="T6" fmla="*/ 109 w 700"/>
                  <a:gd name="T7" fmla="*/ 504 h 613"/>
                  <a:gd name="T8" fmla="*/ 109 w 700"/>
                  <a:gd name="T9" fmla="*/ 109 h 613"/>
                  <a:gd name="T10" fmla="*/ 109 w 700"/>
                  <a:gd name="T11" fmla="*/ 109 h 613"/>
                  <a:gd name="T12" fmla="*/ 503 w 700"/>
                  <a:gd name="T13" fmla="*/ 109 h 613"/>
                  <a:gd name="T14" fmla="*/ 700 w 700"/>
                  <a:gd name="T15" fmla="*/ 307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0" h="613">
                    <a:moveTo>
                      <a:pt x="700" y="307"/>
                    </a:moveTo>
                    <a:cubicBezTo>
                      <a:pt x="503" y="504"/>
                      <a:pt x="503" y="504"/>
                      <a:pt x="503" y="504"/>
                    </a:cubicBezTo>
                    <a:cubicBezTo>
                      <a:pt x="394" y="613"/>
                      <a:pt x="218" y="613"/>
                      <a:pt x="109" y="504"/>
                    </a:cubicBezTo>
                    <a:cubicBezTo>
                      <a:pt x="109" y="504"/>
                      <a:pt x="109" y="504"/>
                      <a:pt x="109" y="504"/>
                    </a:cubicBezTo>
                    <a:cubicBezTo>
                      <a:pt x="0" y="395"/>
                      <a:pt x="0" y="218"/>
                      <a:pt x="109" y="109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218" y="0"/>
                      <a:pt x="394" y="0"/>
                      <a:pt x="503" y="109"/>
                    </a:cubicBezTo>
                    <a:lnTo>
                      <a:pt x="700" y="307"/>
                    </a:lnTo>
                    <a:close/>
                  </a:path>
                </a:pathLst>
              </a:custGeom>
              <a:solidFill>
                <a:schemeClr val="accent2"/>
              </a:solidFill>
              <a:ln w="1111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" name="Freeform 12"/>
              <p:cNvSpPr/>
              <p:nvPr/>
            </p:nvSpPr>
            <p:spPr bwMode="auto">
              <a:xfrm>
                <a:off x="4154690" y="2652643"/>
                <a:ext cx="1781315" cy="1781314"/>
              </a:xfrm>
              <a:custGeom>
                <a:avLst/>
                <a:gdLst>
                  <a:gd name="T0" fmla="*/ 503 w 612"/>
                  <a:gd name="T1" fmla="*/ 504 h 613"/>
                  <a:gd name="T2" fmla="*/ 503 w 612"/>
                  <a:gd name="T3" fmla="*/ 504 h 613"/>
                  <a:gd name="T4" fmla="*/ 109 w 612"/>
                  <a:gd name="T5" fmla="*/ 504 h 613"/>
                  <a:gd name="T6" fmla="*/ 109 w 612"/>
                  <a:gd name="T7" fmla="*/ 504 h 613"/>
                  <a:gd name="T8" fmla="*/ 109 w 612"/>
                  <a:gd name="T9" fmla="*/ 109 h 613"/>
                  <a:gd name="T10" fmla="*/ 109 w 612"/>
                  <a:gd name="T11" fmla="*/ 109 h 613"/>
                  <a:gd name="T12" fmla="*/ 503 w 612"/>
                  <a:gd name="T13" fmla="*/ 109 h 613"/>
                  <a:gd name="T14" fmla="*/ 503 w 612"/>
                  <a:gd name="T15" fmla="*/ 109 h 613"/>
                  <a:gd name="T16" fmla="*/ 503 w 612"/>
                  <a:gd name="T17" fmla="*/ 504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2" h="613">
                    <a:moveTo>
                      <a:pt x="503" y="504"/>
                    </a:moveTo>
                    <a:cubicBezTo>
                      <a:pt x="503" y="504"/>
                      <a:pt x="503" y="504"/>
                      <a:pt x="503" y="504"/>
                    </a:cubicBezTo>
                    <a:cubicBezTo>
                      <a:pt x="394" y="613"/>
                      <a:pt x="218" y="613"/>
                      <a:pt x="109" y="504"/>
                    </a:cubicBezTo>
                    <a:cubicBezTo>
                      <a:pt x="109" y="504"/>
                      <a:pt x="109" y="504"/>
                      <a:pt x="109" y="504"/>
                    </a:cubicBezTo>
                    <a:cubicBezTo>
                      <a:pt x="0" y="395"/>
                      <a:pt x="0" y="218"/>
                      <a:pt x="109" y="109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218" y="0"/>
                      <a:pt x="394" y="0"/>
                      <a:pt x="503" y="109"/>
                    </a:cubicBezTo>
                    <a:cubicBezTo>
                      <a:pt x="503" y="109"/>
                      <a:pt x="503" y="109"/>
                      <a:pt x="503" y="109"/>
                    </a:cubicBezTo>
                    <a:cubicBezTo>
                      <a:pt x="612" y="218"/>
                      <a:pt x="612" y="395"/>
                      <a:pt x="503" y="50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113" cap="flat">
                <a:noFill/>
                <a:prstDash val="solid"/>
                <a:miter lim="800000"/>
              </a:ln>
              <a:effectLst>
                <a:outerShdw blurRad="889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" name="Freeform 13"/>
              <p:cNvSpPr/>
              <p:nvPr/>
            </p:nvSpPr>
            <p:spPr bwMode="auto">
              <a:xfrm>
                <a:off x="4280469" y="2776723"/>
                <a:ext cx="1529756" cy="1533154"/>
              </a:xfrm>
              <a:custGeom>
                <a:avLst/>
                <a:gdLst>
                  <a:gd name="T0" fmla="*/ 433 w 526"/>
                  <a:gd name="T1" fmla="*/ 433 h 527"/>
                  <a:gd name="T2" fmla="*/ 433 w 526"/>
                  <a:gd name="T3" fmla="*/ 433 h 527"/>
                  <a:gd name="T4" fmla="*/ 93 w 526"/>
                  <a:gd name="T5" fmla="*/ 433 h 527"/>
                  <a:gd name="T6" fmla="*/ 93 w 526"/>
                  <a:gd name="T7" fmla="*/ 433 h 527"/>
                  <a:gd name="T8" fmla="*/ 93 w 526"/>
                  <a:gd name="T9" fmla="*/ 94 h 527"/>
                  <a:gd name="T10" fmla="*/ 93 w 526"/>
                  <a:gd name="T11" fmla="*/ 94 h 527"/>
                  <a:gd name="T12" fmla="*/ 433 w 526"/>
                  <a:gd name="T13" fmla="*/ 94 h 527"/>
                  <a:gd name="T14" fmla="*/ 433 w 526"/>
                  <a:gd name="T15" fmla="*/ 94 h 527"/>
                  <a:gd name="T16" fmla="*/ 433 w 526"/>
                  <a:gd name="T17" fmla="*/ 43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6" h="527">
                    <a:moveTo>
                      <a:pt x="433" y="433"/>
                    </a:moveTo>
                    <a:cubicBezTo>
                      <a:pt x="433" y="433"/>
                      <a:pt x="433" y="433"/>
                      <a:pt x="433" y="433"/>
                    </a:cubicBezTo>
                    <a:cubicBezTo>
                      <a:pt x="339" y="527"/>
                      <a:pt x="187" y="527"/>
                      <a:pt x="93" y="433"/>
                    </a:cubicBezTo>
                    <a:cubicBezTo>
                      <a:pt x="93" y="433"/>
                      <a:pt x="93" y="433"/>
                      <a:pt x="93" y="433"/>
                    </a:cubicBezTo>
                    <a:cubicBezTo>
                      <a:pt x="0" y="339"/>
                      <a:pt x="0" y="188"/>
                      <a:pt x="93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187" y="0"/>
                      <a:pt x="339" y="0"/>
                      <a:pt x="433" y="94"/>
                    </a:cubicBezTo>
                    <a:cubicBezTo>
                      <a:pt x="433" y="94"/>
                      <a:pt x="433" y="94"/>
                      <a:pt x="433" y="94"/>
                    </a:cubicBezTo>
                    <a:cubicBezTo>
                      <a:pt x="526" y="188"/>
                      <a:pt x="526" y="339"/>
                      <a:pt x="433" y="4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11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243628" y="2652643"/>
              <a:ext cx="2039675" cy="1781314"/>
              <a:chOff x="2048282" y="2652643"/>
              <a:chExt cx="2039675" cy="1781314"/>
            </a:xfrm>
          </p:grpSpPr>
          <p:sp>
            <p:nvSpPr>
              <p:cNvPr id="2" name="Freeform 8"/>
              <p:cNvSpPr/>
              <p:nvPr/>
            </p:nvSpPr>
            <p:spPr bwMode="auto">
              <a:xfrm>
                <a:off x="2048283" y="2652643"/>
                <a:ext cx="2039674" cy="1781314"/>
              </a:xfrm>
              <a:custGeom>
                <a:avLst/>
                <a:gdLst>
                  <a:gd name="T0" fmla="*/ 701 w 701"/>
                  <a:gd name="T1" fmla="*/ 307 h 613"/>
                  <a:gd name="T2" fmla="*/ 504 w 701"/>
                  <a:gd name="T3" fmla="*/ 504 h 613"/>
                  <a:gd name="T4" fmla="*/ 109 w 701"/>
                  <a:gd name="T5" fmla="*/ 504 h 613"/>
                  <a:gd name="T6" fmla="*/ 109 w 701"/>
                  <a:gd name="T7" fmla="*/ 504 h 613"/>
                  <a:gd name="T8" fmla="*/ 109 w 701"/>
                  <a:gd name="T9" fmla="*/ 109 h 613"/>
                  <a:gd name="T10" fmla="*/ 109 w 701"/>
                  <a:gd name="T11" fmla="*/ 109 h 613"/>
                  <a:gd name="T12" fmla="*/ 504 w 701"/>
                  <a:gd name="T13" fmla="*/ 109 h 613"/>
                  <a:gd name="T14" fmla="*/ 701 w 701"/>
                  <a:gd name="T15" fmla="*/ 307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1" h="613">
                    <a:moveTo>
                      <a:pt x="701" y="307"/>
                    </a:moveTo>
                    <a:cubicBezTo>
                      <a:pt x="504" y="504"/>
                      <a:pt x="504" y="504"/>
                      <a:pt x="504" y="504"/>
                    </a:cubicBezTo>
                    <a:cubicBezTo>
                      <a:pt x="395" y="613"/>
                      <a:pt x="218" y="613"/>
                      <a:pt x="109" y="504"/>
                    </a:cubicBezTo>
                    <a:cubicBezTo>
                      <a:pt x="109" y="504"/>
                      <a:pt x="109" y="504"/>
                      <a:pt x="109" y="504"/>
                    </a:cubicBezTo>
                    <a:cubicBezTo>
                      <a:pt x="0" y="395"/>
                      <a:pt x="0" y="218"/>
                      <a:pt x="109" y="109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218" y="0"/>
                      <a:pt x="395" y="0"/>
                      <a:pt x="504" y="109"/>
                    </a:cubicBezTo>
                    <a:lnTo>
                      <a:pt x="701" y="307"/>
                    </a:lnTo>
                    <a:close/>
                  </a:path>
                </a:pathLst>
              </a:custGeom>
              <a:solidFill>
                <a:schemeClr val="accent3"/>
              </a:solidFill>
              <a:ln w="1111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" name="Freeform 9"/>
              <p:cNvSpPr/>
              <p:nvPr/>
            </p:nvSpPr>
            <p:spPr bwMode="auto">
              <a:xfrm>
                <a:off x="2048282" y="2652643"/>
                <a:ext cx="1783015" cy="1781314"/>
              </a:xfrm>
              <a:custGeom>
                <a:avLst/>
                <a:gdLst>
                  <a:gd name="T0" fmla="*/ 504 w 613"/>
                  <a:gd name="T1" fmla="*/ 504 h 613"/>
                  <a:gd name="T2" fmla="*/ 504 w 613"/>
                  <a:gd name="T3" fmla="*/ 504 h 613"/>
                  <a:gd name="T4" fmla="*/ 109 w 613"/>
                  <a:gd name="T5" fmla="*/ 504 h 613"/>
                  <a:gd name="T6" fmla="*/ 109 w 613"/>
                  <a:gd name="T7" fmla="*/ 504 h 613"/>
                  <a:gd name="T8" fmla="*/ 109 w 613"/>
                  <a:gd name="T9" fmla="*/ 109 h 613"/>
                  <a:gd name="T10" fmla="*/ 109 w 613"/>
                  <a:gd name="T11" fmla="*/ 109 h 613"/>
                  <a:gd name="T12" fmla="*/ 504 w 613"/>
                  <a:gd name="T13" fmla="*/ 109 h 613"/>
                  <a:gd name="T14" fmla="*/ 504 w 613"/>
                  <a:gd name="T15" fmla="*/ 109 h 613"/>
                  <a:gd name="T16" fmla="*/ 504 w 613"/>
                  <a:gd name="T17" fmla="*/ 504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3" h="613">
                    <a:moveTo>
                      <a:pt x="504" y="504"/>
                    </a:moveTo>
                    <a:cubicBezTo>
                      <a:pt x="504" y="504"/>
                      <a:pt x="504" y="504"/>
                      <a:pt x="504" y="504"/>
                    </a:cubicBezTo>
                    <a:cubicBezTo>
                      <a:pt x="395" y="613"/>
                      <a:pt x="218" y="613"/>
                      <a:pt x="109" y="504"/>
                    </a:cubicBezTo>
                    <a:cubicBezTo>
                      <a:pt x="109" y="504"/>
                      <a:pt x="109" y="504"/>
                      <a:pt x="109" y="504"/>
                    </a:cubicBezTo>
                    <a:cubicBezTo>
                      <a:pt x="0" y="395"/>
                      <a:pt x="0" y="218"/>
                      <a:pt x="109" y="109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218" y="0"/>
                      <a:pt x="395" y="0"/>
                      <a:pt x="504" y="109"/>
                    </a:cubicBezTo>
                    <a:cubicBezTo>
                      <a:pt x="504" y="109"/>
                      <a:pt x="504" y="109"/>
                      <a:pt x="504" y="109"/>
                    </a:cubicBezTo>
                    <a:cubicBezTo>
                      <a:pt x="613" y="218"/>
                      <a:pt x="613" y="395"/>
                      <a:pt x="504" y="50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113" cap="flat">
                <a:noFill/>
                <a:prstDash val="solid"/>
                <a:miter lim="800000"/>
              </a:ln>
              <a:effectLst>
                <a:outerShdw blurRad="889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" name="Freeform 10"/>
              <p:cNvSpPr/>
              <p:nvPr/>
            </p:nvSpPr>
            <p:spPr bwMode="auto">
              <a:xfrm>
                <a:off x="2173212" y="2776723"/>
                <a:ext cx="1533155" cy="1533154"/>
              </a:xfrm>
              <a:custGeom>
                <a:avLst/>
                <a:gdLst>
                  <a:gd name="T0" fmla="*/ 433 w 527"/>
                  <a:gd name="T1" fmla="*/ 433 h 527"/>
                  <a:gd name="T2" fmla="*/ 433 w 527"/>
                  <a:gd name="T3" fmla="*/ 433 h 527"/>
                  <a:gd name="T4" fmla="*/ 94 w 527"/>
                  <a:gd name="T5" fmla="*/ 433 h 527"/>
                  <a:gd name="T6" fmla="*/ 94 w 527"/>
                  <a:gd name="T7" fmla="*/ 433 h 527"/>
                  <a:gd name="T8" fmla="*/ 94 w 527"/>
                  <a:gd name="T9" fmla="*/ 94 h 527"/>
                  <a:gd name="T10" fmla="*/ 94 w 527"/>
                  <a:gd name="T11" fmla="*/ 94 h 527"/>
                  <a:gd name="T12" fmla="*/ 433 w 527"/>
                  <a:gd name="T13" fmla="*/ 94 h 527"/>
                  <a:gd name="T14" fmla="*/ 433 w 527"/>
                  <a:gd name="T15" fmla="*/ 94 h 527"/>
                  <a:gd name="T16" fmla="*/ 433 w 527"/>
                  <a:gd name="T17" fmla="*/ 43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7" h="527">
                    <a:moveTo>
                      <a:pt x="433" y="433"/>
                    </a:moveTo>
                    <a:cubicBezTo>
                      <a:pt x="433" y="433"/>
                      <a:pt x="433" y="433"/>
                      <a:pt x="433" y="433"/>
                    </a:cubicBezTo>
                    <a:cubicBezTo>
                      <a:pt x="339" y="527"/>
                      <a:pt x="188" y="527"/>
                      <a:pt x="94" y="433"/>
                    </a:cubicBezTo>
                    <a:cubicBezTo>
                      <a:pt x="94" y="433"/>
                      <a:pt x="94" y="433"/>
                      <a:pt x="94" y="433"/>
                    </a:cubicBezTo>
                    <a:cubicBezTo>
                      <a:pt x="0" y="339"/>
                      <a:pt x="0" y="188"/>
                      <a:pt x="94" y="94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188" y="0"/>
                      <a:pt x="339" y="0"/>
                      <a:pt x="433" y="94"/>
                    </a:cubicBezTo>
                    <a:cubicBezTo>
                      <a:pt x="433" y="94"/>
                      <a:pt x="433" y="94"/>
                      <a:pt x="433" y="94"/>
                    </a:cubicBezTo>
                    <a:cubicBezTo>
                      <a:pt x="527" y="188"/>
                      <a:pt x="527" y="339"/>
                      <a:pt x="433" y="4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11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764731" y="2652643"/>
              <a:ext cx="1781315" cy="1781314"/>
              <a:chOff x="8362404" y="2652643"/>
              <a:chExt cx="1781315" cy="1781314"/>
            </a:xfrm>
          </p:grpSpPr>
          <p:sp>
            <p:nvSpPr>
              <p:cNvPr id="11" name="Freeform 17"/>
              <p:cNvSpPr/>
              <p:nvPr/>
            </p:nvSpPr>
            <p:spPr bwMode="auto">
              <a:xfrm>
                <a:off x="8362404" y="2652643"/>
                <a:ext cx="1781315" cy="1781314"/>
              </a:xfrm>
              <a:custGeom>
                <a:avLst/>
                <a:gdLst>
                  <a:gd name="T0" fmla="*/ 503 w 612"/>
                  <a:gd name="T1" fmla="*/ 504 h 613"/>
                  <a:gd name="T2" fmla="*/ 503 w 612"/>
                  <a:gd name="T3" fmla="*/ 504 h 613"/>
                  <a:gd name="T4" fmla="*/ 109 w 612"/>
                  <a:gd name="T5" fmla="*/ 504 h 613"/>
                  <a:gd name="T6" fmla="*/ 109 w 612"/>
                  <a:gd name="T7" fmla="*/ 504 h 613"/>
                  <a:gd name="T8" fmla="*/ 109 w 612"/>
                  <a:gd name="T9" fmla="*/ 109 h 613"/>
                  <a:gd name="T10" fmla="*/ 109 w 612"/>
                  <a:gd name="T11" fmla="*/ 109 h 613"/>
                  <a:gd name="T12" fmla="*/ 503 w 612"/>
                  <a:gd name="T13" fmla="*/ 109 h 613"/>
                  <a:gd name="T14" fmla="*/ 503 w 612"/>
                  <a:gd name="T15" fmla="*/ 109 h 613"/>
                  <a:gd name="T16" fmla="*/ 503 w 612"/>
                  <a:gd name="T17" fmla="*/ 504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2" h="613">
                    <a:moveTo>
                      <a:pt x="503" y="504"/>
                    </a:moveTo>
                    <a:cubicBezTo>
                      <a:pt x="503" y="504"/>
                      <a:pt x="503" y="504"/>
                      <a:pt x="503" y="504"/>
                    </a:cubicBezTo>
                    <a:cubicBezTo>
                      <a:pt x="394" y="613"/>
                      <a:pt x="218" y="613"/>
                      <a:pt x="109" y="504"/>
                    </a:cubicBezTo>
                    <a:cubicBezTo>
                      <a:pt x="109" y="504"/>
                      <a:pt x="109" y="504"/>
                      <a:pt x="109" y="504"/>
                    </a:cubicBezTo>
                    <a:cubicBezTo>
                      <a:pt x="0" y="395"/>
                      <a:pt x="0" y="218"/>
                      <a:pt x="109" y="109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218" y="0"/>
                      <a:pt x="394" y="0"/>
                      <a:pt x="503" y="109"/>
                    </a:cubicBezTo>
                    <a:cubicBezTo>
                      <a:pt x="503" y="109"/>
                      <a:pt x="503" y="109"/>
                      <a:pt x="503" y="109"/>
                    </a:cubicBezTo>
                    <a:cubicBezTo>
                      <a:pt x="612" y="218"/>
                      <a:pt x="612" y="395"/>
                      <a:pt x="503" y="50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113" cap="flat">
                <a:noFill/>
                <a:prstDash val="solid"/>
                <a:miter lim="800000"/>
              </a:ln>
              <a:effectLst>
                <a:outerShdw blurRad="889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" name="Freeform 18"/>
              <p:cNvSpPr/>
              <p:nvPr/>
            </p:nvSpPr>
            <p:spPr bwMode="auto">
              <a:xfrm>
                <a:off x="8488183" y="2776723"/>
                <a:ext cx="1529756" cy="1533154"/>
              </a:xfrm>
              <a:custGeom>
                <a:avLst/>
                <a:gdLst>
                  <a:gd name="T0" fmla="*/ 433 w 526"/>
                  <a:gd name="T1" fmla="*/ 433 h 527"/>
                  <a:gd name="T2" fmla="*/ 433 w 526"/>
                  <a:gd name="T3" fmla="*/ 433 h 527"/>
                  <a:gd name="T4" fmla="*/ 93 w 526"/>
                  <a:gd name="T5" fmla="*/ 433 h 527"/>
                  <a:gd name="T6" fmla="*/ 93 w 526"/>
                  <a:gd name="T7" fmla="*/ 433 h 527"/>
                  <a:gd name="T8" fmla="*/ 93 w 526"/>
                  <a:gd name="T9" fmla="*/ 94 h 527"/>
                  <a:gd name="T10" fmla="*/ 93 w 526"/>
                  <a:gd name="T11" fmla="*/ 94 h 527"/>
                  <a:gd name="T12" fmla="*/ 433 w 526"/>
                  <a:gd name="T13" fmla="*/ 94 h 527"/>
                  <a:gd name="T14" fmla="*/ 433 w 526"/>
                  <a:gd name="T15" fmla="*/ 94 h 527"/>
                  <a:gd name="T16" fmla="*/ 433 w 526"/>
                  <a:gd name="T17" fmla="*/ 43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6" h="527">
                    <a:moveTo>
                      <a:pt x="433" y="433"/>
                    </a:moveTo>
                    <a:cubicBezTo>
                      <a:pt x="433" y="433"/>
                      <a:pt x="433" y="433"/>
                      <a:pt x="433" y="433"/>
                    </a:cubicBezTo>
                    <a:cubicBezTo>
                      <a:pt x="339" y="527"/>
                      <a:pt x="187" y="527"/>
                      <a:pt x="93" y="433"/>
                    </a:cubicBezTo>
                    <a:cubicBezTo>
                      <a:pt x="93" y="433"/>
                      <a:pt x="93" y="433"/>
                      <a:pt x="93" y="433"/>
                    </a:cubicBezTo>
                    <a:cubicBezTo>
                      <a:pt x="0" y="339"/>
                      <a:pt x="0" y="188"/>
                      <a:pt x="93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187" y="0"/>
                      <a:pt x="339" y="0"/>
                      <a:pt x="433" y="94"/>
                    </a:cubicBezTo>
                    <a:cubicBezTo>
                      <a:pt x="433" y="94"/>
                      <a:pt x="433" y="94"/>
                      <a:pt x="433" y="94"/>
                    </a:cubicBezTo>
                    <a:cubicBezTo>
                      <a:pt x="526" y="188"/>
                      <a:pt x="526" y="339"/>
                      <a:pt x="433" y="4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11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257697" y="2652643"/>
              <a:ext cx="2037974" cy="1781314"/>
              <a:chOff x="6257697" y="2652643"/>
              <a:chExt cx="2037974" cy="1781314"/>
            </a:xfrm>
          </p:grpSpPr>
          <p:sp>
            <p:nvSpPr>
              <p:cNvPr id="8" name="Freeform 14"/>
              <p:cNvSpPr/>
              <p:nvPr/>
            </p:nvSpPr>
            <p:spPr bwMode="auto">
              <a:xfrm>
                <a:off x="6257697" y="2652643"/>
                <a:ext cx="2037974" cy="1781314"/>
              </a:xfrm>
              <a:custGeom>
                <a:avLst/>
                <a:gdLst>
                  <a:gd name="T0" fmla="*/ 701 w 701"/>
                  <a:gd name="T1" fmla="*/ 307 h 613"/>
                  <a:gd name="T2" fmla="*/ 504 w 701"/>
                  <a:gd name="T3" fmla="*/ 504 h 613"/>
                  <a:gd name="T4" fmla="*/ 109 w 701"/>
                  <a:gd name="T5" fmla="*/ 504 h 613"/>
                  <a:gd name="T6" fmla="*/ 109 w 701"/>
                  <a:gd name="T7" fmla="*/ 504 h 613"/>
                  <a:gd name="T8" fmla="*/ 109 w 701"/>
                  <a:gd name="T9" fmla="*/ 109 h 613"/>
                  <a:gd name="T10" fmla="*/ 109 w 701"/>
                  <a:gd name="T11" fmla="*/ 109 h 613"/>
                  <a:gd name="T12" fmla="*/ 504 w 701"/>
                  <a:gd name="T13" fmla="*/ 109 h 613"/>
                  <a:gd name="T14" fmla="*/ 701 w 701"/>
                  <a:gd name="T15" fmla="*/ 307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1" h="613">
                    <a:moveTo>
                      <a:pt x="701" y="307"/>
                    </a:moveTo>
                    <a:cubicBezTo>
                      <a:pt x="504" y="504"/>
                      <a:pt x="504" y="504"/>
                      <a:pt x="504" y="504"/>
                    </a:cubicBezTo>
                    <a:cubicBezTo>
                      <a:pt x="395" y="613"/>
                      <a:pt x="218" y="613"/>
                      <a:pt x="109" y="504"/>
                    </a:cubicBezTo>
                    <a:cubicBezTo>
                      <a:pt x="109" y="504"/>
                      <a:pt x="109" y="504"/>
                      <a:pt x="109" y="504"/>
                    </a:cubicBezTo>
                    <a:cubicBezTo>
                      <a:pt x="0" y="395"/>
                      <a:pt x="0" y="218"/>
                      <a:pt x="109" y="109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218" y="0"/>
                      <a:pt x="395" y="0"/>
                      <a:pt x="504" y="109"/>
                    </a:cubicBezTo>
                    <a:lnTo>
                      <a:pt x="701" y="307"/>
                    </a:lnTo>
                    <a:close/>
                  </a:path>
                </a:pathLst>
              </a:custGeom>
              <a:solidFill>
                <a:schemeClr val="accent1"/>
              </a:solidFill>
              <a:ln w="1111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" name="Freeform 15"/>
              <p:cNvSpPr/>
              <p:nvPr/>
            </p:nvSpPr>
            <p:spPr bwMode="auto">
              <a:xfrm>
                <a:off x="6257697" y="2652643"/>
                <a:ext cx="1779615" cy="1781314"/>
              </a:xfrm>
              <a:custGeom>
                <a:avLst/>
                <a:gdLst>
                  <a:gd name="T0" fmla="*/ 504 w 612"/>
                  <a:gd name="T1" fmla="*/ 504 h 613"/>
                  <a:gd name="T2" fmla="*/ 504 w 612"/>
                  <a:gd name="T3" fmla="*/ 504 h 613"/>
                  <a:gd name="T4" fmla="*/ 109 w 612"/>
                  <a:gd name="T5" fmla="*/ 504 h 613"/>
                  <a:gd name="T6" fmla="*/ 109 w 612"/>
                  <a:gd name="T7" fmla="*/ 504 h 613"/>
                  <a:gd name="T8" fmla="*/ 109 w 612"/>
                  <a:gd name="T9" fmla="*/ 109 h 613"/>
                  <a:gd name="T10" fmla="*/ 109 w 612"/>
                  <a:gd name="T11" fmla="*/ 109 h 613"/>
                  <a:gd name="T12" fmla="*/ 504 w 612"/>
                  <a:gd name="T13" fmla="*/ 109 h 613"/>
                  <a:gd name="T14" fmla="*/ 504 w 612"/>
                  <a:gd name="T15" fmla="*/ 109 h 613"/>
                  <a:gd name="T16" fmla="*/ 504 w 612"/>
                  <a:gd name="T17" fmla="*/ 504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2" h="613">
                    <a:moveTo>
                      <a:pt x="504" y="504"/>
                    </a:moveTo>
                    <a:cubicBezTo>
                      <a:pt x="504" y="504"/>
                      <a:pt x="504" y="504"/>
                      <a:pt x="504" y="504"/>
                    </a:cubicBezTo>
                    <a:cubicBezTo>
                      <a:pt x="395" y="613"/>
                      <a:pt x="218" y="613"/>
                      <a:pt x="109" y="504"/>
                    </a:cubicBezTo>
                    <a:cubicBezTo>
                      <a:pt x="109" y="504"/>
                      <a:pt x="109" y="504"/>
                      <a:pt x="109" y="504"/>
                    </a:cubicBezTo>
                    <a:cubicBezTo>
                      <a:pt x="0" y="395"/>
                      <a:pt x="0" y="218"/>
                      <a:pt x="109" y="109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218" y="0"/>
                      <a:pt x="395" y="0"/>
                      <a:pt x="504" y="109"/>
                    </a:cubicBezTo>
                    <a:cubicBezTo>
                      <a:pt x="504" y="109"/>
                      <a:pt x="504" y="109"/>
                      <a:pt x="504" y="109"/>
                    </a:cubicBezTo>
                    <a:cubicBezTo>
                      <a:pt x="612" y="218"/>
                      <a:pt x="612" y="395"/>
                      <a:pt x="504" y="5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113" cap="flat">
                <a:noFill/>
                <a:prstDash val="solid"/>
                <a:miter lim="800000"/>
              </a:ln>
              <a:effectLst>
                <a:outerShdw blurRad="889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" name="Freeform 16"/>
              <p:cNvSpPr/>
              <p:nvPr/>
            </p:nvSpPr>
            <p:spPr bwMode="auto">
              <a:xfrm>
                <a:off x="6380927" y="2776723"/>
                <a:ext cx="1533155" cy="1533154"/>
              </a:xfrm>
              <a:custGeom>
                <a:avLst/>
                <a:gdLst>
                  <a:gd name="T0" fmla="*/ 433 w 527"/>
                  <a:gd name="T1" fmla="*/ 433 h 527"/>
                  <a:gd name="T2" fmla="*/ 433 w 527"/>
                  <a:gd name="T3" fmla="*/ 433 h 527"/>
                  <a:gd name="T4" fmla="*/ 94 w 527"/>
                  <a:gd name="T5" fmla="*/ 433 h 527"/>
                  <a:gd name="T6" fmla="*/ 94 w 527"/>
                  <a:gd name="T7" fmla="*/ 433 h 527"/>
                  <a:gd name="T8" fmla="*/ 94 w 527"/>
                  <a:gd name="T9" fmla="*/ 94 h 527"/>
                  <a:gd name="T10" fmla="*/ 94 w 527"/>
                  <a:gd name="T11" fmla="*/ 94 h 527"/>
                  <a:gd name="T12" fmla="*/ 433 w 527"/>
                  <a:gd name="T13" fmla="*/ 94 h 527"/>
                  <a:gd name="T14" fmla="*/ 433 w 527"/>
                  <a:gd name="T15" fmla="*/ 94 h 527"/>
                  <a:gd name="T16" fmla="*/ 433 w 527"/>
                  <a:gd name="T17" fmla="*/ 43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7" h="527">
                    <a:moveTo>
                      <a:pt x="433" y="433"/>
                    </a:moveTo>
                    <a:cubicBezTo>
                      <a:pt x="433" y="433"/>
                      <a:pt x="433" y="433"/>
                      <a:pt x="433" y="433"/>
                    </a:cubicBezTo>
                    <a:cubicBezTo>
                      <a:pt x="339" y="527"/>
                      <a:pt x="187" y="527"/>
                      <a:pt x="94" y="433"/>
                    </a:cubicBezTo>
                    <a:cubicBezTo>
                      <a:pt x="94" y="433"/>
                      <a:pt x="94" y="433"/>
                      <a:pt x="94" y="433"/>
                    </a:cubicBezTo>
                    <a:cubicBezTo>
                      <a:pt x="0" y="339"/>
                      <a:pt x="0" y="188"/>
                      <a:pt x="94" y="94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187" y="0"/>
                      <a:pt x="339" y="0"/>
                      <a:pt x="433" y="94"/>
                    </a:cubicBezTo>
                    <a:cubicBezTo>
                      <a:pt x="433" y="94"/>
                      <a:pt x="433" y="94"/>
                      <a:pt x="433" y="94"/>
                    </a:cubicBezTo>
                    <a:cubicBezTo>
                      <a:pt x="527" y="188"/>
                      <a:pt x="527" y="339"/>
                      <a:pt x="433" y="4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11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349683" y="4169470"/>
            <a:ext cx="1823327" cy="1361204"/>
            <a:chOff x="6133327" y="1438790"/>
            <a:chExt cx="2071579" cy="1361204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6133327" y="1945914"/>
              <a:ext cx="2071579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 asi atas sanisinaia balan nabilrea hanasan dulla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6133327" y="1438790"/>
              <a:ext cx="2071579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First Chart</a:t>
              </a:r>
              <a:endPara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57568" y="4169470"/>
            <a:ext cx="1823327" cy="1361204"/>
            <a:chOff x="6133327" y="1438790"/>
            <a:chExt cx="2071579" cy="1361204"/>
          </a:xfrm>
        </p:grpSpPr>
        <p:sp>
          <p:nvSpPr>
            <p:cNvPr id="28" name="TextBox 27"/>
            <p:cNvSpPr txBox="1"/>
            <p:nvPr/>
          </p:nvSpPr>
          <p:spPr>
            <a:xfrm flipH="1">
              <a:off x="6133327" y="1945914"/>
              <a:ext cx="2071579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 asi atas sanisinaia balan nabilrea hanasan dulla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6133327" y="1438790"/>
              <a:ext cx="2071579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First Chart</a:t>
              </a:r>
              <a:endPara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62052" y="4169470"/>
            <a:ext cx="1823327" cy="1361204"/>
            <a:chOff x="6133327" y="1438790"/>
            <a:chExt cx="2071579" cy="1361204"/>
          </a:xfrm>
        </p:grpSpPr>
        <p:sp>
          <p:nvSpPr>
            <p:cNvPr id="31" name="TextBox 30"/>
            <p:cNvSpPr txBox="1"/>
            <p:nvPr/>
          </p:nvSpPr>
          <p:spPr>
            <a:xfrm flipH="1">
              <a:off x="6133327" y="1945914"/>
              <a:ext cx="2071579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 asi atas sanisinaia balan nabilrea hanasan dulla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6133327" y="1438790"/>
              <a:ext cx="2071579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First Chart</a:t>
              </a:r>
              <a:endPara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869936" y="4169470"/>
            <a:ext cx="1823327" cy="1361204"/>
            <a:chOff x="6133327" y="1438790"/>
            <a:chExt cx="2071579" cy="1361204"/>
          </a:xfrm>
        </p:grpSpPr>
        <p:sp>
          <p:nvSpPr>
            <p:cNvPr id="34" name="TextBox 33"/>
            <p:cNvSpPr txBox="1"/>
            <p:nvPr/>
          </p:nvSpPr>
          <p:spPr>
            <a:xfrm flipH="1">
              <a:off x="6133327" y="1945914"/>
              <a:ext cx="2071579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 asi atas sanisinaia balan nabilrea hanasan dulla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6133327" y="1438790"/>
              <a:ext cx="2071579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First Chart</a:t>
              </a:r>
              <a:endPara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Freeform 72"/>
          <p:cNvSpPr>
            <a:spLocks noEditPoints="1"/>
          </p:cNvSpPr>
          <p:nvPr/>
        </p:nvSpPr>
        <p:spPr bwMode="auto">
          <a:xfrm>
            <a:off x="4615523" y="2636118"/>
            <a:ext cx="318470" cy="318470"/>
          </a:xfrm>
          <a:custGeom>
            <a:avLst/>
            <a:gdLst>
              <a:gd name="T0" fmla="*/ 96 w 96"/>
              <a:gd name="T1" fmla="*/ 55 h 96"/>
              <a:gd name="T2" fmla="*/ 94 w 96"/>
              <a:gd name="T3" fmla="*/ 58 h 96"/>
              <a:gd name="T4" fmla="*/ 82 w 96"/>
              <a:gd name="T5" fmla="*/ 59 h 96"/>
              <a:gd name="T6" fmla="*/ 80 w 96"/>
              <a:gd name="T7" fmla="*/ 65 h 96"/>
              <a:gd name="T8" fmla="*/ 86 w 96"/>
              <a:gd name="T9" fmla="*/ 74 h 96"/>
              <a:gd name="T10" fmla="*/ 87 w 96"/>
              <a:gd name="T11" fmla="*/ 75 h 96"/>
              <a:gd name="T12" fmla="*/ 87 w 96"/>
              <a:gd name="T13" fmla="*/ 77 h 96"/>
              <a:gd name="T14" fmla="*/ 74 w 96"/>
              <a:gd name="T15" fmla="*/ 88 h 96"/>
              <a:gd name="T16" fmla="*/ 73 w 96"/>
              <a:gd name="T17" fmla="*/ 87 h 96"/>
              <a:gd name="T18" fmla="*/ 64 w 96"/>
              <a:gd name="T19" fmla="*/ 81 h 96"/>
              <a:gd name="T20" fmla="*/ 59 w 96"/>
              <a:gd name="T21" fmla="*/ 83 h 96"/>
              <a:gd name="T22" fmla="*/ 57 w 96"/>
              <a:gd name="T23" fmla="*/ 95 h 96"/>
              <a:gd name="T24" fmla="*/ 54 w 96"/>
              <a:gd name="T25" fmla="*/ 96 h 96"/>
              <a:gd name="T26" fmla="*/ 41 w 96"/>
              <a:gd name="T27" fmla="*/ 96 h 96"/>
              <a:gd name="T28" fmla="*/ 38 w 96"/>
              <a:gd name="T29" fmla="*/ 94 h 96"/>
              <a:gd name="T30" fmla="*/ 37 w 96"/>
              <a:gd name="T31" fmla="*/ 83 h 96"/>
              <a:gd name="T32" fmla="*/ 31 w 96"/>
              <a:gd name="T33" fmla="*/ 81 h 96"/>
              <a:gd name="T34" fmla="*/ 22 w 96"/>
              <a:gd name="T35" fmla="*/ 87 h 96"/>
              <a:gd name="T36" fmla="*/ 21 w 96"/>
              <a:gd name="T37" fmla="*/ 88 h 96"/>
              <a:gd name="T38" fmla="*/ 19 w 96"/>
              <a:gd name="T39" fmla="*/ 87 h 96"/>
              <a:gd name="T40" fmla="*/ 9 w 96"/>
              <a:gd name="T41" fmla="*/ 77 h 96"/>
              <a:gd name="T42" fmla="*/ 8 w 96"/>
              <a:gd name="T43" fmla="*/ 75 h 96"/>
              <a:gd name="T44" fmla="*/ 9 w 96"/>
              <a:gd name="T45" fmla="*/ 74 h 96"/>
              <a:gd name="T46" fmla="*/ 15 w 96"/>
              <a:gd name="T47" fmla="*/ 65 h 96"/>
              <a:gd name="T48" fmla="*/ 13 w 96"/>
              <a:gd name="T49" fmla="*/ 59 h 96"/>
              <a:gd name="T50" fmla="*/ 1 w 96"/>
              <a:gd name="T51" fmla="*/ 57 h 96"/>
              <a:gd name="T52" fmla="*/ 0 w 96"/>
              <a:gd name="T53" fmla="*/ 55 h 96"/>
              <a:gd name="T54" fmla="*/ 0 w 96"/>
              <a:gd name="T55" fmla="*/ 41 h 96"/>
              <a:gd name="T56" fmla="*/ 1 w 96"/>
              <a:gd name="T57" fmla="*/ 39 h 96"/>
              <a:gd name="T58" fmla="*/ 13 w 96"/>
              <a:gd name="T59" fmla="*/ 37 h 96"/>
              <a:gd name="T60" fmla="*/ 15 w 96"/>
              <a:gd name="T61" fmla="*/ 32 h 96"/>
              <a:gd name="T62" fmla="*/ 9 w 96"/>
              <a:gd name="T63" fmla="*/ 23 h 96"/>
              <a:gd name="T64" fmla="*/ 8 w 96"/>
              <a:gd name="T65" fmla="*/ 22 h 96"/>
              <a:gd name="T66" fmla="*/ 9 w 96"/>
              <a:gd name="T67" fmla="*/ 20 h 96"/>
              <a:gd name="T68" fmla="*/ 21 w 96"/>
              <a:gd name="T69" fmla="*/ 9 h 96"/>
              <a:gd name="T70" fmla="*/ 22 w 96"/>
              <a:gd name="T71" fmla="*/ 10 h 96"/>
              <a:gd name="T72" fmla="*/ 31 w 96"/>
              <a:gd name="T73" fmla="*/ 16 h 96"/>
              <a:gd name="T74" fmla="*/ 37 w 96"/>
              <a:gd name="T75" fmla="*/ 14 h 96"/>
              <a:gd name="T76" fmla="*/ 38 w 96"/>
              <a:gd name="T77" fmla="*/ 2 h 96"/>
              <a:gd name="T78" fmla="*/ 41 w 96"/>
              <a:gd name="T79" fmla="*/ 0 h 96"/>
              <a:gd name="T80" fmla="*/ 54 w 96"/>
              <a:gd name="T81" fmla="*/ 0 h 96"/>
              <a:gd name="T82" fmla="*/ 57 w 96"/>
              <a:gd name="T83" fmla="*/ 2 h 96"/>
              <a:gd name="T84" fmla="*/ 58 w 96"/>
              <a:gd name="T85" fmla="*/ 14 h 96"/>
              <a:gd name="T86" fmla="*/ 64 w 96"/>
              <a:gd name="T87" fmla="*/ 16 h 96"/>
              <a:gd name="T88" fmla="*/ 73 w 96"/>
              <a:gd name="T89" fmla="*/ 9 h 96"/>
              <a:gd name="T90" fmla="*/ 74 w 96"/>
              <a:gd name="T91" fmla="*/ 9 h 96"/>
              <a:gd name="T92" fmla="*/ 76 w 96"/>
              <a:gd name="T93" fmla="*/ 10 h 96"/>
              <a:gd name="T94" fmla="*/ 86 w 96"/>
              <a:gd name="T95" fmla="*/ 20 h 96"/>
              <a:gd name="T96" fmla="*/ 87 w 96"/>
              <a:gd name="T97" fmla="*/ 22 h 96"/>
              <a:gd name="T98" fmla="*/ 86 w 96"/>
              <a:gd name="T99" fmla="*/ 23 h 96"/>
              <a:gd name="T100" fmla="*/ 80 w 96"/>
              <a:gd name="T101" fmla="*/ 31 h 96"/>
              <a:gd name="T102" fmla="*/ 82 w 96"/>
              <a:gd name="T103" fmla="*/ 38 h 96"/>
              <a:gd name="T104" fmla="*/ 94 w 96"/>
              <a:gd name="T105" fmla="*/ 39 h 96"/>
              <a:gd name="T106" fmla="*/ 96 w 96"/>
              <a:gd name="T107" fmla="*/ 42 h 96"/>
              <a:gd name="T108" fmla="*/ 96 w 96"/>
              <a:gd name="T109" fmla="*/ 55 h 96"/>
              <a:gd name="T110" fmla="*/ 48 w 96"/>
              <a:gd name="T111" fmla="*/ 32 h 96"/>
              <a:gd name="T112" fmla="*/ 32 w 96"/>
              <a:gd name="T113" fmla="*/ 48 h 96"/>
              <a:gd name="T114" fmla="*/ 48 w 96"/>
              <a:gd name="T115" fmla="*/ 64 h 96"/>
              <a:gd name="T116" fmla="*/ 64 w 96"/>
              <a:gd name="T117" fmla="*/ 48 h 96"/>
              <a:gd name="T118" fmla="*/ 48 w 96"/>
              <a:gd name="T119" fmla="*/ 3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96">
                <a:moveTo>
                  <a:pt x="96" y="55"/>
                </a:moveTo>
                <a:cubicBezTo>
                  <a:pt x="96" y="56"/>
                  <a:pt x="95" y="58"/>
                  <a:pt x="94" y="58"/>
                </a:cubicBezTo>
                <a:cubicBezTo>
                  <a:pt x="82" y="59"/>
                  <a:pt x="82" y="59"/>
                  <a:pt x="82" y="59"/>
                </a:cubicBezTo>
                <a:cubicBezTo>
                  <a:pt x="82" y="61"/>
                  <a:pt x="81" y="63"/>
                  <a:pt x="80" y="65"/>
                </a:cubicBezTo>
                <a:cubicBezTo>
                  <a:pt x="82" y="68"/>
                  <a:pt x="84" y="71"/>
                  <a:pt x="86" y="74"/>
                </a:cubicBezTo>
                <a:cubicBezTo>
                  <a:pt x="87" y="74"/>
                  <a:pt x="87" y="75"/>
                  <a:pt x="87" y="75"/>
                </a:cubicBezTo>
                <a:cubicBezTo>
                  <a:pt x="87" y="76"/>
                  <a:pt x="87" y="76"/>
                  <a:pt x="87" y="77"/>
                </a:cubicBezTo>
                <a:cubicBezTo>
                  <a:pt x="85" y="79"/>
                  <a:pt x="77" y="88"/>
                  <a:pt x="74" y="88"/>
                </a:cubicBezTo>
                <a:cubicBezTo>
                  <a:pt x="74" y="88"/>
                  <a:pt x="73" y="88"/>
                  <a:pt x="73" y="87"/>
                </a:cubicBezTo>
                <a:cubicBezTo>
                  <a:pt x="64" y="81"/>
                  <a:pt x="64" y="81"/>
                  <a:pt x="64" y="81"/>
                </a:cubicBezTo>
                <a:cubicBezTo>
                  <a:pt x="62" y="82"/>
                  <a:pt x="60" y="82"/>
                  <a:pt x="59" y="83"/>
                </a:cubicBezTo>
                <a:cubicBezTo>
                  <a:pt x="58" y="87"/>
                  <a:pt x="58" y="91"/>
                  <a:pt x="57" y="95"/>
                </a:cubicBezTo>
                <a:cubicBezTo>
                  <a:pt x="56" y="96"/>
                  <a:pt x="56" y="96"/>
                  <a:pt x="54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0" y="96"/>
                  <a:pt x="39" y="96"/>
                  <a:pt x="38" y="94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3" y="82"/>
                  <a:pt x="31" y="81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8"/>
                  <a:pt x="21" y="88"/>
                  <a:pt x="21" y="88"/>
                </a:cubicBezTo>
                <a:cubicBezTo>
                  <a:pt x="20" y="88"/>
                  <a:pt x="20" y="88"/>
                  <a:pt x="19" y="87"/>
                </a:cubicBezTo>
                <a:cubicBezTo>
                  <a:pt x="16" y="84"/>
                  <a:pt x="11" y="80"/>
                  <a:pt x="9" y="77"/>
                </a:cubicBezTo>
                <a:cubicBezTo>
                  <a:pt x="8" y="76"/>
                  <a:pt x="8" y="76"/>
                  <a:pt x="8" y="75"/>
                </a:cubicBezTo>
                <a:cubicBezTo>
                  <a:pt x="8" y="75"/>
                  <a:pt x="9" y="74"/>
                  <a:pt x="9" y="74"/>
                </a:cubicBezTo>
                <a:cubicBezTo>
                  <a:pt x="11" y="71"/>
                  <a:pt x="13" y="68"/>
                  <a:pt x="15" y="65"/>
                </a:cubicBezTo>
                <a:cubicBezTo>
                  <a:pt x="14" y="63"/>
                  <a:pt x="13" y="61"/>
                  <a:pt x="13" y="59"/>
                </a:cubicBezTo>
                <a:cubicBezTo>
                  <a:pt x="1" y="57"/>
                  <a:pt x="1" y="57"/>
                  <a:pt x="1" y="57"/>
                </a:cubicBezTo>
                <a:cubicBezTo>
                  <a:pt x="0" y="57"/>
                  <a:pt x="0" y="56"/>
                  <a:pt x="0" y="55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0"/>
                  <a:pt x="0" y="39"/>
                  <a:pt x="1" y="39"/>
                </a:cubicBezTo>
                <a:cubicBezTo>
                  <a:pt x="13" y="37"/>
                  <a:pt x="13" y="37"/>
                  <a:pt x="13" y="37"/>
                </a:cubicBezTo>
                <a:cubicBezTo>
                  <a:pt x="14" y="35"/>
                  <a:pt x="14" y="33"/>
                  <a:pt x="15" y="32"/>
                </a:cubicBezTo>
                <a:cubicBezTo>
                  <a:pt x="13" y="29"/>
                  <a:pt x="11" y="26"/>
                  <a:pt x="9" y="23"/>
                </a:cubicBezTo>
                <a:cubicBezTo>
                  <a:pt x="8" y="23"/>
                  <a:pt x="8" y="22"/>
                  <a:pt x="8" y="22"/>
                </a:cubicBezTo>
                <a:cubicBezTo>
                  <a:pt x="8" y="21"/>
                  <a:pt x="8" y="21"/>
                  <a:pt x="9" y="20"/>
                </a:cubicBezTo>
                <a:cubicBezTo>
                  <a:pt x="10" y="18"/>
                  <a:pt x="19" y="9"/>
                  <a:pt x="21" y="9"/>
                </a:cubicBezTo>
                <a:cubicBezTo>
                  <a:pt x="21" y="9"/>
                  <a:pt x="22" y="9"/>
                  <a:pt x="22" y="10"/>
                </a:cubicBezTo>
                <a:cubicBezTo>
                  <a:pt x="31" y="16"/>
                  <a:pt x="31" y="16"/>
                  <a:pt x="31" y="16"/>
                </a:cubicBezTo>
                <a:cubicBezTo>
                  <a:pt x="33" y="15"/>
                  <a:pt x="35" y="14"/>
                  <a:pt x="37" y="14"/>
                </a:cubicBezTo>
                <a:cubicBezTo>
                  <a:pt x="37" y="10"/>
                  <a:pt x="37" y="6"/>
                  <a:pt x="38" y="2"/>
                </a:cubicBezTo>
                <a:cubicBezTo>
                  <a:pt x="39" y="1"/>
                  <a:pt x="40" y="0"/>
                  <a:pt x="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6" y="0"/>
                  <a:pt x="57" y="1"/>
                  <a:pt x="57" y="2"/>
                </a:cubicBezTo>
                <a:cubicBezTo>
                  <a:pt x="58" y="14"/>
                  <a:pt x="58" y="14"/>
                  <a:pt x="58" y="14"/>
                </a:cubicBezTo>
                <a:cubicBezTo>
                  <a:pt x="60" y="14"/>
                  <a:pt x="62" y="15"/>
                  <a:pt x="64" y="16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4" y="9"/>
                  <a:pt x="74" y="9"/>
                </a:cubicBezTo>
                <a:cubicBezTo>
                  <a:pt x="75" y="9"/>
                  <a:pt x="76" y="9"/>
                  <a:pt x="76" y="10"/>
                </a:cubicBezTo>
                <a:cubicBezTo>
                  <a:pt x="79" y="13"/>
                  <a:pt x="84" y="16"/>
                  <a:pt x="86" y="20"/>
                </a:cubicBezTo>
                <a:cubicBezTo>
                  <a:pt x="87" y="21"/>
                  <a:pt x="87" y="21"/>
                  <a:pt x="87" y="22"/>
                </a:cubicBezTo>
                <a:cubicBezTo>
                  <a:pt x="87" y="22"/>
                  <a:pt x="87" y="23"/>
                  <a:pt x="86" y="23"/>
                </a:cubicBezTo>
                <a:cubicBezTo>
                  <a:pt x="84" y="26"/>
                  <a:pt x="82" y="29"/>
                  <a:pt x="80" y="31"/>
                </a:cubicBezTo>
                <a:cubicBezTo>
                  <a:pt x="81" y="33"/>
                  <a:pt x="82" y="36"/>
                  <a:pt x="82" y="38"/>
                </a:cubicBezTo>
                <a:cubicBezTo>
                  <a:pt x="94" y="39"/>
                  <a:pt x="94" y="39"/>
                  <a:pt x="94" y="39"/>
                </a:cubicBezTo>
                <a:cubicBezTo>
                  <a:pt x="95" y="40"/>
                  <a:pt x="96" y="41"/>
                  <a:pt x="96" y="42"/>
                </a:cubicBezTo>
                <a:lnTo>
                  <a:pt x="96" y="55"/>
                </a:lnTo>
                <a:close/>
                <a:moveTo>
                  <a:pt x="48" y="32"/>
                </a:moveTo>
                <a:cubicBezTo>
                  <a:pt x="39" y="32"/>
                  <a:pt x="32" y="40"/>
                  <a:pt x="32" y="48"/>
                </a:cubicBezTo>
                <a:cubicBezTo>
                  <a:pt x="32" y="57"/>
                  <a:pt x="39" y="64"/>
                  <a:pt x="48" y="64"/>
                </a:cubicBezTo>
                <a:cubicBezTo>
                  <a:pt x="56" y="64"/>
                  <a:pt x="64" y="57"/>
                  <a:pt x="64" y="48"/>
                </a:cubicBezTo>
                <a:cubicBezTo>
                  <a:pt x="64" y="40"/>
                  <a:pt x="56" y="32"/>
                  <a:pt x="48" y="32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0" name="Freeform 95"/>
          <p:cNvSpPr>
            <a:spLocks noEditPoints="1"/>
          </p:cNvSpPr>
          <p:nvPr/>
        </p:nvSpPr>
        <p:spPr bwMode="auto">
          <a:xfrm>
            <a:off x="2084953" y="2623731"/>
            <a:ext cx="345128" cy="332500"/>
          </a:xfrm>
          <a:custGeom>
            <a:avLst/>
            <a:gdLst>
              <a:gd name="T0" fmla="*/ 102 w 104"/>
              <a:gd name="T1" fmla="*/ 52 h 100"/>
              <a:gd name="T2" fmla="*/ 101 w 104"/>
              <a:gd name="T3" fmla="*/ 51 h 100"/>
              <a:gd name="T4" fmla="*/ 89 w 104"/>
              <a:gd name="T5" fmla="*/ 45 h 100"/>
              <a:gd name="T6" fmla="*/ 74 w 104"/>
              <a:gd name="T7" fmla="*/ 54 h 100"/>
              <a:gd name="T8" fmla="*/ 72 w 104"/>
              <a:gd name="T9" fmla="*/ 57 h 100"/>
              <a:gd name="T10" fmla="*/ 71 w 104"/>
              <a:gd name="T11" fmla="*/ 58 h 100"/>
              <a:gd name="T12" fmla="*/ 69 w 104"/>
              <a:gd name="T13" fmla="*/ 57 h 100"/>
              <a:gd name="T14" fmla="*/ 67 w 104"/>
              <a:gd name="T15" fmla="*/ 54 h 100"/>
              <a:gd name="T16" fmla="*/ 52 w 104"/>
              <a:gd name="T17" fmla="*/ 45 h 100"/>
              <a:gd name="T18" fmla="*/ 38 w 104"/>
              <a:gd name="T19" fmla="*/ 54 h 100"/>
              <a:gd name="T20" fmla="*/ 36 w 104"/>
              <a:gd name="T21" fmla="*/ 57 h 100"/>
              <a:gd name="T22" fmla="*/ 34 w 104"/>
              <a:gd name="T23" fmla="*/ 58 h 100"/>
              <a:gd name="T24" fmla="*/ 32 w 104"/>
              <a:gd name="T25" fmla="*/ 57 h 100"/>
              <a:gd name="T26" fmla="*/ 30 w 104"/>
              <a:gd name="T27" fmla="*/ 54 h 100"/>
              <a:gd name="T28" fmla="*/ 16 w 104"/>
              <a:gd name="T29" fmla="*/ 45 h 100"/>
              <a:gd name="T30" fmla="*/ 4 w 104"/>
              <a:gd name="T31" fmla="*/ 51 h 100"/>
              <a:gd name="T32" fmla="*/ 2 w 104"/>
              <a:gd name="T33" fmla="*/ 52 h 100"/>
              <a:gd name="T34" fmla="*/ 0 w 104"/>
              <a:gd name="T35" fmla="*/ 50 h 100"/>
              <a:gd name="T36" fmla="*/ 0 w 104"/>
              <a:gd name="T37" fmla="*/ 49 h 100"/>
              <a:gd name="T38" fmla="*/ 52 w 104"/>
              <a:gd name="T39" fmla="*/ 12 h 100"/>
              <a:gd name="T40" fmla="*/ 104 w 104"/>
              <a:gd name="T41" fmla="*/ 49 h 100"/>
              <a:gd name="T42" fmla="*/ 104 w 104"/>
              <a:gd name="T43" fmla="*/ 50 h 100"/>
              <a:gd name="T44" fmla="*/ 102 w 104"/>
              <a:gd name="T45" fmla="*/ 52 h 100"/>
              <a:gd name="T46" fmla="*/ 56 w 104"/>
              <a:gd name="T47" fmla="*/ 84 h 100"/>
              <a:gd name="T48" fmla="*/ 40 w 104"/>
              <a:gd name="T49" fmla="*/ 100 h 100"/>
              <a:gd name="T50" fmla="*/ 24 w 104"/>
              <a:gd name="T51" fmla="*/ 84 h 100"/>
              <a:gd name="T52" fmla="*/ 28 w 104"/>
              <a:gd name="T53" fmla="*/ 80 h 100"/>
              <a:gd name="T54" fmla="*/ 32 w 104"/>
              <a:gd name="T55" fmla="*/ 84 h 100"/>
              <a:gd name="T56" fmla="*/ 40 w 104"/>
              <a:gd name="T57" fmla="*/ 92 h 100"/>
              <a:gd name="T58" fmla="*/ 48 w 104"/>
              <a:gd name="T59" fmla="*/ 84 h 100"/>
              <a:gd name="T60" fmla="*/ 48 w 104"/>
              <a:gd name="T61" fmla="*/ 48 h 100"/>
              <a:gd name="T62" fmla="*/ 52 w 104"/>
              <a:gd name="T63" fmla="*/ 47 h 100"/>
              <a:gd name="T64" fmla="*/ 56 w 104"/>
              <a:gd name="T65" fmla="*/ 48 h 100"/>
              <a:gd name="T66" fmla="*/ 56 w 104"/>
              <a:gd name="T67" fmla="*/ 84 h 100"/>
              <a:gd name="T68" fmla="*/ 56 w 104"/>
              <a:gd name="T69" fmla="*/ 10 h 100"/>
              <a:gd name="T70" fmla="*/ 52 w 104"/>
              <a:gd name="T71" fmla="*/ 10 h 100"/>
              <a:gd name="T72" fmla="*/ 48 w 104"/>
              <a:gd name="T73" fmla="*/ 10 h 100"/>
              <a:gd name="T74" fmla="*/ 48 w 104"/>
              <a:gd name="T75" fmla="*/ 4 h 100"/>
              <a:gd name="T76" fmla="*/ 52 w 104"/>
              <a:gd name="T77" fmla="*/ 0 h 100"/>
              <a:gd name="T78" fmla="*/ 56 w 104"/>
              <a:gd name="T79" fmla="*/ 4 h 100"/>
              <a:gd name="T80" fmla="*/ 56 w 104"/>
              <a:gd name="T81" fmla="*/ 1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4" h="100">
                <a:moveTo>
                  <a:pt x="102" y="52"/>
                </a:moveTo>
                <a:cubicBezTo>
                  <a:pt x="102" y="52"/>
                  <a:pt x="101" y="51"/>
                  <a:pt x="101" y="51"/>
                </a:cubicBezTo>
                <a:cubicBezTo>
                  <a:pt x="97" y="48"/>
                  <a:pt x="94" y="45"/>
                  <a:pt x="89" y="45"/>
                </a:cubicBezTo>
                <a:cubicBezTo>
                  <a:pt x="83" y="45"/>
                  <a:pt x="78" y="49"/>
                  <a:pt x="74" y="54"/>
                </a:cubicBezTo>
                <a:cubicBezTo>
                  <a:pt x="74" y="55"/>
                  <a:pt x="73" y="56"/>
                  <a:pt x="72" y="57"/>
                </a:cubicBezTo>
                <a:cubicBezTo>
                  <a:pt x="72" y="58"/>
                  <a:pt x="71" y="58"/>
                  <a:pt x="71" y="58"/>
                </a:cubicBezTo>
                <a:cubicBezTo>
                  <a:pt x="70" y="58"/>
                  <a:pt x="69" y="58"/>
                  <a:pt x="69" y="57"/>
                </a:cubicBezTo>
                <a:cubicBezTo>
                  <a:pt x="68" y="56"/>
                  <a:pt x="67" y="55"/>
                  <a:pt x="67" y="54"/>
                </a:cubicBezTo>
                <a:cubicBezTo>
                  <a:pt x="63" y="49"/>
                  <a:pt x="58" y="45"/>
                  <a:pt x="52" y="45"/>
                </a:cubicBezTo>
                <a:cubicBezTo>
                  <a:pt x="46" y="45"/>
                  <a:pt x="41" y="49"/>
                  <a:pt x="38" y="54"/>
                </a:cubicBezTo>
                <a:cubicBezTo>
                  <a:pt x="37" y="55"/>
                  <a:pt x="37" y="56"/>
                  <a:pt x="36" y="57"/>
                </a:cubicBezTo>
                <a:cubicBezTo>
                  <a:pt x="36" y="58"/>
                  <a:pt x="35" y="58"/>
                  <a:pt x="34" y="58"/>
                </a:cubicBezTo>
                <a:cubicBezTo>
                  <a:pt x="33" y="58"/>
                  <a:pt x="33" y="58"/>
                  <a:pt x="32" y="57"/>
                </a:cubicBezTo>
                <a:cubicBezTo>
                  <a:pt x="32" y="56"/>
                  <a:pt x="31" y="55"/>
                  <a:pt x="30" y="54"/>
                </a:cubicBezTo>
                <a:cubicBezTo>
                  <a:pt x="27" y="49"/>
                  <a:pt x="22" y="45"/>
                  <a:pt x="16" y="45"/>
                </a:cubicBezTo>
                <a:cubicBezTo>
                  <a:pt x="11" y="45"/>
                  <a:pt x="7" y="48"/>
                  <a:pt x="4" y="51"/>
                </a:cubicBezTo>
                <a:cubicBezTo>
                  <a:pt x="3" y="51"/>
                  <a:pt x="3" y="52"/>
                  <a:pt x="2" y="52"/>
                </a:cubicBezTo>
                <a:cubicBezTo>
                  <a:pt x="1" y="52"/>
                  <a:pt x="0" y="51"/>
                  <a:pt x="0" y="50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26"/>
                  <a:pt x="29" y="12"/>
                  <a:pt x="52" y="12"/>
                </a:cubicBezTo>
                <a:cubicBezTo>
                  <a:pt x="76" y="12"/>
                  <a:pt x="99" y="26"/>
                  <a:pt x="104" y="49"/>
                </a:cubicBezTo>
                <a:cubicBezTo>
                  <a:pt x="104" y="49"/>
                  <a:pt x="104" y="49"/>
                  <a:pt x="104" y="50"/>
                </a:cubicBezTo>
                <a:cubicBezTo>
                  <a:pt x="104" y="51"/>
                  <a:pt x="103" y="52"/>
                  <a:pt x="102" y="52"/>
                </a:cubicBezTo>
                <a:close/>
                <a:moveTo>
                  <a:pt x="56" y="84"/>
                </a:moveTo>
                <a:cubicBezTo>
                  <a:pt x="56" y="93"/>
                  <a:pt x="49" y="100"/>
                  <a:pt x="40" y="100"/>
                </a:cubicBezTo>
                <a:cubicBezTo>
                  <a:pt x="32" y="100"/>
                  <a:pt x="24" y="93"/>
                  <a:pt x="24" y="84"/>
                </a:cubicBezTo>
                <a:cubicBezTo>
                  <a:pt x="24" y="82"/>
                  <a:pt x="26" y="80"/>
                  <a:pt x="28" y="80"/>
                </a:cubicBezTo>
                <a:cubicBezTo>
                  <a:pt x="31" y="80"/>
                  <a:pt x="32" y="82"/>
                  <a:pt x="32" y="84"/>
                </a:cubicBezTo>
                <a:cubicBezTo>
                  <a:pt x="32" y="88"/>
                  <a:pt x="36" y="92"/>
                  <a:pt x="40" y="92"/>
                </a:cubicBezTo>
                <a:cubicBezTo>
                  <a:pt x="45" y="92"/>
                  <a:pt x="48" y="88"/>
                  <a:pt x="48" y="84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1" y="47"/>
                  <a:pt x="52" y="47"/>
                </a:cubicBezTo>
                <a:cubicBezTo>
                  <a:pt x="54" y="47"/>
                  <a:pt x="55" y="48"/>
                  <a:pt x="56" y="48"/>
                </a:cubicBezTo>
                <a:lnTo>
                  <a:pt x="56" y="84"/>
                </a:lnTo>
                <a:close/>
                <a:moveTo>
                  <a:pt x="56" y="10"/>
                </a:moveTo>
                <a:cubicBezTo>
                  <a:pt x="55" y="10"/>
                  <a:pt x="54" y="10"/>
                  <a:pt x="52" y="10"/>
                </a:cubicBezTo>
                <a:cubicBezTo>
                  <a:pt x="51" y="10"/>
                  <a:pt x="50" y="10"/>
                  <a:pt x="48" y="10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2"/>
                  <a:pt x="50" y="0"/>
                  <a:pt x="52" y="0"/>
                </a:cubicBezTo>
                <a:cubicBezTo>
                  <a:pt x="55" y="0"/>
                  <a:pt x="56" y="2"/>
                  <a:pt x="56" y="4"/>
                </a:cubicBezTo>
                <a:lnTo>
                  <a:pt x="56" y="1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" name="Freeform 114"/>
          <p:cNvSpPr/>
          <p:nvPr/>
        </p:nvSpPr>
        <p:spPr bwMode="auto">
          <a:xfrm>
            <a:off x="7124300" y="2624433"/>
            <a:ext cx="298830" cy="298828"/>
          </a:xfrm>
          <a:custGeom>
            <a:avLst/>
            <a:gdLst>
              <a:gd name="T0" fmla="*/ 80 w 90"/>
              <a:gd name="T1" fmla="*/ 24 h 90"/>
              <a:gd name="T2" fmla="*/ 70 w 90"/>
              <a:gd name="T3" fmla="*/ 34 h 90"/>
              <a:gd name="T4" fmla="*/ 80 w 90"/>
              <a:gd name="T5" fmla="*/ 78 h 90"/>
              <a:gd name="T6" fmla="*/ 79 w 90"/>
              <a:gd name="T7" fmla="*/ 80 h 90"/>
              <a:gd name="T8" fmla="*/ 71 w 90"/>
              <a:gd name="T9" fmla="*/ 86 h 90"/>
              <a:gd name="T10" fmla="*/ 70 w 90"/>
              <a:gd name="T11" fmla="*/ 86 h 90"/>
              <a:gd name="T12" fmla="*/ 69 w 90"/>
              <a:gd name="T13" fmla="*/ 86 h 90"/>
              <a:gd name="T14" fmla="*/ 68 w 90"/>
              <a:gd name="T15" fmla="*/ 85 h 90"/>
              <a:gd name="T16" fmla="*/ 51 w 90"/>
              <a:gd name="T17" fmla="*/ 53 h 90"/>
              <a:gd name="T18" fmla="*/ 34 w 90"/>
              <a:gd name="T19" fmla="*/ 69 h 90"/>
              <a:gd name="T20" fmla="*/ 38 w 90"/>
              <a:gd name="T21" fmla="*/ 82 h 90"/>
              <a:gd name="T22" fmla="*/ 37 w 90"/>
              <a:gd name="T23" fmla="*/ 83 h 90"/>
              <a:gd name="T24" fmla="*/ 31 w 90"/>
              <a:gd name="T25" fmla="*/ 89 h 90"/>
              <a:gd name="T26" fmla="*/ 30 w 90"/>
              <a:gd name="T27" fmla="*/ 90 h 90"/>
              <a:gd name="T28" fmla="*/ 30 w 90"/>
              <a:gd name="T29" fmla="*/ 90 h 90"/>
              <a:gd name="T30" fmla="*/ 28 w 90"/>
              <a:gd name="T31" fmla="*/ 89 h 90"/>
              <a:gd name="T32" fmla="*/ 16 w 90"/>
              <a:gd name="T33" fmla="*/ 73 h 90"/>
              <a:gd name="T34" fmla="*/ 1 w 90"/>
              <a:gd name="T35" fmla="*/ 62 h 90"/>
              <a:gd name="T36" fmla="*/ 0 w 90"/>
              <a:gd name="T37" fmla="*/ 60 h 90"/>
              <a:gd name="T38" fmla="*/ 0 w 90"/>
              <a:gd name="T39" fmla="*/ 59 h 90"/>
              <a:gd name="T40" fmla="*/ 6 w 90"/>
              <a:gd name="T41" fmla="*/ 53 h 90"/>
              <a:gd name="T42" fmla="*/ 8 w 90"/>
              <a:gd name="T43" fmla="*/ 52 h 90"/>
              <a:gd name="T44" fmla="*/ 8 w 90"/>
              <a:gd name="T45" fmla="*/ 52 h 90"/>
              <a:gd name="T46" fmla="*/ 20 w 90"/>
              <a:gd name="T47" fmla="*/ 55 h 90"/>
              <a:gd name="T48" fmla="*/ 37 w 90"/>
              <a:gd name="T49" fmla="*/ 39 h 90"/>
              <a:gd name="T50" fmla="*/ 5 w 90"/>
              <a:gd name="T51" fmla="*/ 22 h 90"/>
              <a:gd name="T52" fmla="*/ 4 w 90"/>
              <a:gd name="T53" fmla="*/ 20 h 90"/>
              <a:gd name="T54" fmla="*/ 4 w 90"/>
              <a:gd name="T55" fmla="*/ 19 h 90"/>
              <a:gd name="T56" fmla="*/ 12 w 90"/>
              <a:gd name="T57" fmla="*/ 11 h 90"/>
              <a:gd name="T58" fmla="*/ 14 w 90"/>
              <a:gd name="T59" fmla="*/ 10 h 90"/>
              <a:gd name="T60" fmla="*/ 56 w 90"/>
              <a:gd name="T61" fmla="*/ 20 h 90"/>
              <a:gd name="T62" fmla="*/ 66 w 90"/>
              <a:gd name="T63" fmla="*/ 10 h 90"/>
              <a:gd name="T64" fmla="*/ 86 w 90"/>
              <a:gd name="T65" fmla="*/ 4 h 90"/>
              <a:gd name="T66" fmla="*/ 80 w 90"/>
              <a:gd name="T67" fmla="*/ 24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" h="90">
                <a:moveTo>
                  <a:pt x="80" y="24"/>
                </a:moveTo>
                <a:cubicBezTo>
                  <a:pt x="70" y="34"/>
                  <a:pt x="70" y="34"/>
                  <a:pt x="70" y="34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8"/>
                  <a:pt x="80" y="79"/>
                  <a:pt x="79" y="80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86"/>
                  <a:pt x="70" y="86"/>
                  <a:pt x="70" y="86"/>
                </a:cubicBezTo>
                <a:cubicBezTo>
                  <a:pt x="70" y="86"/>
                  <a:pt x="70" y="86"/>
                  <a:pt x="69" y="86"/>
                </a:cubicBezTo>
                <a:cubicBezTo>
                  <a:pt x="69" y="86"/>
                  <a:pt x="68" y="86"/>
                  <a:pt x="68" y="85"/>
                </a:cubicBezTo>
                <a:cubicBezTo>
                  <a:pt x="51" y="53"/>
                  <a:pt x="51" y="53"/>
                  <a:pt x="51" y="53"/>
                </a:cubicBezTo>
                <a:cubicBezTo>
                  <a:pt x="34" y="69"/>
                  <a:pt x="34" y="69"/>
                  <a:pt x="34" y="69"/>
                </a:cubicBezTo>
                <a:cubicBezTo>
                  <a:pt x="38" y="82"/>
                  <a:pt x="38" y="82"/>
                  <a:pt x="38" y="82"/>
                </a:cubicBezTo>
                <a:cubicBezTo>
                  <a:pt x="38" y="82"/>
                  <a:pt x="38" y="83"/>
                  <a:pt x="37" y="83"/>
                </a:cubicBezTo>
                <a:cubicBezTo>
                  <a:pt x="31" y="89"/>
                  <a:pt x="31" y="89"/>
                  <a:pt x="31" y="89"/>
                </a:cubicBezTo>
                <a:cubicBezTo>
                  <a:pt x="31" y="90"/>
                  <a:pt x="30" y="90"/>
                  <a:pt x="30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29" y="90"/>
                  <a:pt x="29" y="90"/>
                  <a:pt x="28" y="89"/>
                </a:cubicBezTo>
                <a:cubicBezTo>
                  <a:pt x="16" y="73"/>
                  <a:pt x="16" y="73"/>
                  <a:pt x="16" y="73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1"/>
                  <a:pt x="0" y="61"/>
                  <a:pt x="0" y="60"/>
                </a:cubicBezTo>
                <a:cubicBezTo>
                  <a:pt x="0" y="60"/>
                  <a:pt x="0" y="59"/>
                  <a:pt x="0" y="59"/>
                </a:cubicBezTo>
                <a:cubicBezTo>
                  <a:pt x="6" y="53"/>
                  <a:pt x="6" y="53"/>
                  <a:pt x="6" y="53"/>
                </a:cubicBezTo>
                <a:cubicBezTo>
                  <a:pt x="7" y="52"/>
                  <a:pt x="7" y="52"/>
                  <a:pt x="8" y="52"/>
                </a:cubicBezTo>
                <a:cubicBezTo>
                  <a:pt x="8" y="52"/>
                  <a:pt x="8" y="52"/>
                  <a:pt x="8" y="52"/>
                </a:cubicBezTo>
                <a:cubicBezTo>
                  <a:pt x="20" y="55"/>
                  <a:pt x="20" y="55"/>
                  <a:pt x="20" y="55"/>
                </a:cubicBezTo>
                <a:cubicBezTo>
                  <a:pt x="37" y="39"/>
                  <a:pt x="37" y="39"/>
                  <a:pt x="37" y="39"/>
                </a:cubicBezTo>
                <a:cubicBezTo>
                  <a:pt x="5" y="22"/>
                  <a:pt x="5" y="22"/>
                  <a:pt x="5" y="22"/>
                </a:cubicBezTo>
                <a:cubicBezTo>
                  <a:pt x="4" y="22"/>
                  <a:pt x="4" y="21"/>
                  <a:pt x="4" y="20"/>
                </a:cubicBezTo>
                <a:cubicBezTo>
                  <a:pt x="4" y="20"/>
                  <a:pt x="4" y="19"/>
                  <a:pt x="4" y="1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0"/>
                  <a:pt x="14" y="10"/>
                  <a:pt x="14" y="10"/>
                </a:cubicBezTo>
                <a:cubicBezTo>
                  <a:pt x="56" y="20"/>
                  <a:pt x="56" y="20"/>
                  <a:pt x="56" y="20"/>
                </a:cubicBezTo>
                <a:cubicBezTo>
                  <a:pt x="66" y="10"/>
                  <a:pt x="66" y="10"/>
                  <a:pt x="66" y="10"/>
                </a:cubicBezTo>
                <a:cubicBezTo>
                  <a:pt x="72" y="4"/>
                  <a:pt x="82" y="0"/>
                  <a:pt x="86" y="4"/>
                </a:cubicBezTo>
                <a:cubicBezTo>
                  <a:pt x="90" y="8"/>
                  <a:pt x="86" y="18"/>
                  <a:pt x="80" y="24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2" name="Freeform 136"/>
          <p:cNvSpPr>
            <a:spLocks noEditPoints="1"/>
          </p:cNvSpPr>
          <p:nvPr/>
        </p:nvSpPr>
        <p:spPr bwMode="auto">
          <a:xfrm>
            <a:off x="9609736" y="2636117"/>
            <a:ext cx="343726" cy="318472"/>
          </a:xfrm>
          <a:custGeom>
            <a:avLst/>
            <a:gdLst>
              <a:gd name="T0" fmla="*/ 104 w 104"/>
              <a:gd name="T1" fmla="*/ 30 h 96"/>
              <a:gd name="T2" fmla="*/ 70 w 104"/>
              <a:gd name="T3" fmla="*/ 56 h 96"/>
              <a:gd name="T4" fmla="*/ 64 w 104"/>
              <a:gd name="T5" fmla="*/ 62 h 96"/>
              <a:gd name="T6" fmla="*/ 60 w 104"/>
              <a:gd name="T7" fmla="*/ 72 h 96"/>
              <a:gd name="T8" fmla="*/ 68 w 104"/>
              <a:gd name="T9" fmla="*/ 80 h 96"/>
              <a:gd name="T10" fmla="*/ 80 w 104"/>
              <a:gd name="T11" fmla="*/ 90 h 96"/>
              <a:gd name="T12" fmla="*/ 80 w 104"/>
              <a:gd name="T13" fmla="*/ 94 h 96"/>
              <a:gd name="T14" fmla="*/ 78 w 104"/>
              <a:gd name="T15" fmla="*/ 96 h 96"/>
              <a:gd name="T16" fmla="*/ 26 w 104"/>
              <a:gd name="T17" fmla="*/ 96 h 96"/>
              <a:gd name="T18" fmla="*/ 24 w 104"/>
              <a:gd name="T19" fmla="*/ 94 h 96"/>
              <a:gd name="T20" fmla="*/ 24 w 104"/>
              <a:gd name="T21" fmla="*/ 90 h 96"/>
              <a:gd name="T22" fmla="*/ 36 w 104"/>
              <a:gd name="T23" fmla="*/ 80 h 96"/>
              <a:gd name="T24" fmla="*/ 44 w 104"/>
              <a:gd name="T25" fmla="*/ 72 h 96"/>
              <a:gd name="T26" fmla="*/ 40 w 104"/>
              <a:gd name="T27" fmla="*/ 62 h 96"/>
              <a:gd name="T28" fmla="*/ 34 w 104"/>
              <a:gd name="T29" fmla="*/ 56 h 96"/>
              <a:gd name="T30" fmla="*/ 0 w 104"/>
              <a:gd name="T31" fmla="*/ 30 h 96"/>
              <a:gd name="T32" fmla="*/ 0 w 104"/>
              <a:gd name="T33" fmla="*/ 22 h 96"/>
              <a:gd name="T34" fmla="*/ 6 w 104"/>
              <a:gd name="T35" fmla="*/ 16 h 96"/>
              <a:gd name="T36" fmla="*/ 24 w 104"/>
              <a:gd name="T37" fmla="*/ 16 h 96"/>
              <a:gd name="T38" fmla="*/ 24 w 104"/>
              <a:gd name="T39" fmla="*/ 10 h 96"/>
              <a:gd name="T40" fmla="*/ 34 w 104"/>
              <a:gd name="T41" fmla="*/ 0 h 96"/>
              <a:gd name="T42" fmla="*/ 70 w 104"/>
              <a:gd name="T43" fmla="*/ 0 h 96"/>
              <a:gd name="T44" fmla="*/ 80 w 104"/>
              <a:gd name="T45" fmla="*/ 10 h 96"/>
              <a:gd name="T46" fmla="*/ 80 w 104"/>
              <a:gd name="T47" fmla="*/ 16 h 96"/>
              <a:gd name="T48" fmla="*/ 98 w 104"/>
              <a:gd name="T49" fmla="*/ 16 h 96"/>
              <a:gd name="T50" fmla="*/ 104 w 104"/>
              <a:gd name="T51" fmla="*/ 22 h 96"/>
              <a:gd name="T52" fmla="*/ 104 w 104"/>
              <a:gd name="T53" fmla="*/ 30 h 96"/>
              <a:gd name="T54" fmla="*/ 24 w 104"/>
              <a:gd name="T55" fmla="*/ 24 h 96"/>
              <a:gd name="T56" fmla="*/ 8 w 104"/>
              <a:gd name="T57" fmla="*/ 24 h 96"/>
              <a:gd name="T58" fmla="*/ 8 w 104"/>
              <a:gd name="T59" fmla="*/ 30 h 96"/>
              <a:gd name="T60" fmla="*/ 28 w 104"/>
              <a:gd name="T61" fmla="*/ 47 h 96"/>
              <a:gd name="T62" fmla="*/ 24 w 104"/>
              <a:gd name="T63" fmla="*/ 24 h 96"/>
              <a:gd name="T64" fmla="*/ 96 w 104"/>
              <a:gd name="T65" fmla="*/ 24 h 96"/>
              <a:gd name="T66" fmla="*/ 80 w 104"/>
              <a:gd name="T67" fmla="*/ 24 h 96"/>
              <a:gd name="T68" fmla="*/ 75 w 104"/>
              <a:gd name="T69" fmla="*/ 47 h 96"/>
              <a:gd name="T70" fmla="*/ 96 w 104"/>
              <a:gd name="T71" fmla="*/ 30 h 96"/>
              <a:gd name="T72" fmla="*/ 96 w 104"/>
              <a:gd name="T73" fmla="*/ 2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4" h="96">
                <a:moveTo>
                  <a:pt x="104" y="30"/>
                </a:moveTo>
                <a:cubicBezTo>
                  <a:pt x="104" y="42"/>
                  <a:pt x="89" y="55"/>
                  <a:pt x="70" y="56"/>
                </a:cubicBezTo>
                <a:cubicBezTo>
                  <a:pt x="67" y="59"/>
                  <a:pt x="65" y="61"/>
                  <a:pt x="64" y="62"/>
                </a:cubicBezTo>
                <a:cubicBezTo>
                  <a:pt x="61" y="65"/>
                  <a:pt x="60" y="68"/>
                  <a:pt x="60" y="72"/>
                </a:cubicBezTo>
                <a:cubicBezTo>
                  <a:pt x="60" y="76"/>
                  <a:pt x="62" y="80"/>
                  <a:pt x="68" y="80"/>
                </a:cubicBezTo>
                <a:cubicBezTo>
                  <a:pt x="74" y="80"/>
                  <a:pt x="80" y="84"/>
                  <a:pt x="80" y="90"/>
                </a:cubicBezTo>
                <a:cubicBezTo>
                  <a:pt x="80" y="94"/>
                  <a:pt x="80" y="94"/>
                  <a:pt x="80" y="94"/>
                </a:cubicBezTo>
                <a:cubicBezTo>
                  <a:pt x="80" y="95"/>
                  <a:pt x="79" y="96"/>
                  <a:pt x="78" y="96"/>
                </a:cubicBezTo>
                <a:cubicBezTo>
                  <a:pt x="26" y="96"/>
                  <a:pt x="26" y="96"/>
                  <a:pt x="26" y="96"/>
                </a:cubicBezTo>
                <a:cubicBezTo>
                  <a:pt x="25" y="96"/>
                  <a:pt x="24" y="95"/>
                  <a:pt x="24" y="94"/>
                </a:cubicBezTo>
                <a:cubicBezTo>
                  <a:pt x="24" y="90"/>
                  <a:pt x="24" y="90"/>
                  <a:pt x="24" y="90"/>
                </a:cubicBezTo>
                <a:cubicBezTo>
                  <a:pt x="24" y="84"/>
                  <a:pt x="30" y="80"/>
                  <a:pt x="36" y="80"/>
                </a:cubicBezTo>
                <a:cubicBezTo>
                  <a:pt x="42" y="80"/>
                  <a:pt x="44" y="76"/>
                  <a:pt x="44" y="72"/>
                </a:cubicBezTo>
                <a:cubicBezTo>
                  <a:pt x="44" y="68"/>
                  <a:pt x="43" y="65"/>
                  <a:pt x="40" y="62"/>
                </a:cubicBezTo>
                <a:cubicBezTo>
                  <a:pt x="38" y="61"/>
                  <a:pt x="36" y="59"/>
                  <a:pt x="34" y="56"/>
                </a:cubicBezTo>
                <a:cubicBezTo>
                  <a:pt x="14" y="55"/>
                  <a:pt x="0" y="42"/>
                  <a:pt x="0" y="3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2" y="16"/>
                  <a:pt x="6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4"/>
                  <a:pt x="28" y="0"/>
                  <a:pt x="34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5" y="0"/>
                  <a:pt x="80" y="4"/>
                  <a:pt x="80" y="10"/>
                </a:cubicBezTo>
                <a:cubicBezTo>
                  <a:pt x="80" y="16"/>
                  <a:pt x="80" y="16"/>
                  <a:pt x="80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101" y="16"/>
                  <a:pt x="104" y="19"/>
                  <a:pt x="104" y="22"/>
                </a:cubicBezTo>
                <a:lnTo>
                  <a:pt x="104" y="30"/>
                </a:lnTo>
                <a:close/>
                <a:moveTo>
                  <a:pt x="24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30"/>
                  <a:pt x="8" y="30"/>
                  <a:pt x="8" y="30"/>
                </a:cubicBezTo>
                <a:cubicBezTo>
                  <a:pt x="8" y="36"/>
                  <a:pt x="16" y="44"/>
                  <a:pt x="28" y="47"/>
                </a:cubicBezTo>
                <a:cubicBezTo>
                  <a:pt x="26" y="41"/>
                  <a:pt x="24" y="34"/>
                  <a:pt x="24" y="24"/>
                </a:cubicBezTo>
                <a:close/>
                <a:moveTo>
                  <a:pt x="96" y="24"/>
                </a:moveTo>
                <a:cubicBezTo>
                  <a:pt x="80" y="24"/>
                  <a:pt x="80" y="24"/>
                  <a:pt x="80" y="24"/>
                </a:cubicBezTo>
                <a:cubicBezTo>
                  <a:pt x="80" y="34"/>
                  <a:pt x="78" y="41"/>
                  <a:pt x="75" y="47"/>
                </a:cubicBezTo>
                <a:cubicBezTo>
                  <a:pt x="87" y="44"/>
                  <a:pt x="96" y="36"/>
                  <a:pt x="96" y="30"/>
                </a:cubicBezTo>
                <a:lnTo>
                  <a:pt x="96" y="24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4" r="2143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21" y="1093094"/>
            <a:ext cx="3184168" cy="4696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5007181" y="879408"/>
            <a:ext cx="200368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salanasile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hani</a:t>
            </a:r>
            <a:endParaRPr lang="en-US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atasanit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atile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ebesma</a:t>
            </a:r>
            <a:endParaRPr lang="en-US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hana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duisan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asaiai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nasan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nabilre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tempor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porta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arcu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nislat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7934805" y="1560364"/>
            <a:ext cx="2933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7934805" y="2483694"/>
            <a:ext cx="274731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atas atile ebesmal hana duisan asaiai nasan banan hanes sana nasan banani erata volutpat donecan interdum libero id lect placera quis auctor scelerisque vivamus feugiat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scelerisque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vivamus feugiat mauris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acsi atempor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porta arcu nisl efficitur 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gravida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vel efficitur nec maximus vel ligula ut sit amet tellus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luctus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flipH="1">
            <a:off x="1393699" y="1661475"/>
            <a:ext cx="2069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08061" y="4184064"/>
            <a:ext cx="1823327" cy="1615120"/>
            <a:chOff x="6133327" y="1438790"/>
            <a:chExt cx="2071579" cy="1615120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6133327" y="1945914"/>
              <a:ext cx="207157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 asi atas tebesmal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hana duisan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balan nabilrea hanasan dulla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6133327" y="1438790"/>
              <a:ext cx="2071579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Your Name</a:t>
              </a:r>
              <a:endParaRPr 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40385" y="4184064"/>
            <a:ext cx="1823327" cy="1615120"/>
            <a:chOff x="6133327" y="1438790"/>
            <a:chExt cx="2071579" cy="1615120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6133327" y="1945914"/>
              <a:ext cx="207157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 asi atas tebesmal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hana duisan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balan nabilrea hanasan dulla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6133327" y="1438790"/>
              <a:ext cx="2071579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Your Name</a:t>
              </a:r>
              <a:endPara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340384" y="1154351"/>
            <a:ext cx="1823327" cy="1615120"/>
            <a:chOff x="6133327" y="1438790"/>
            <a:chExt cx="2071579" cy="1615120"/>
          </a:xfrm>
        </p:grpSpPr>
        <p:sp>
          <p:nvSpPr>
            <p:cNvPr id="14" name="TextBox 13"/>
            <p:cNvSpPr txBox="1"/>
            <p:nvPr/>
          </p:nvSpPr>
          <p:spPr>
            <a:xfrm flipH="1">
              <a:off x="6133327" y="1945914"/>
              <a:ext cx="207157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 asi atas tebesmal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hana duisan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balan nabilrea hanasan dulla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6133327" y="1438790"/>
              <a:ext cx="2071579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Your Name</a:t>
              </a:r>
              <a:endPara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r="15241"/>
          <a:stretch>
            <a:fillRect/>
          </a:stretch>
        </p:blipFill>
        <p:spPr/>
      </p:pic>
      <p:pic>
        <p:nvPicPr>
          <p:cNvPr id="17" name="图片占位符 1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 r="11124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r="1750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 flipH="1">
            <a:off x="5780933" y="1639994"/>
            <a:ext cx="4214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40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5780931" y="2686632"/>
            <a:ext cx="463306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atasanit atile ebesmal hana duisan asaiai nasan bahanes anus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baninanit sanisinaia b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ala nabilre sana nasan auctor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scelerisque vivamus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feugia maurisac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tempor porta arcu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arcu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nisl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efficitur 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maximus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aenean odio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lectus gravida vel efficitur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maximus vel ligula ut sit amet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tellus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97046" y="4768850"/>
            <a:ext cx="4245031" cy="206042"/>
            <a:chOff x="4483925" y="4136029"/>
            <a:chExt cx="3157847" cy="263114"/>
          </a:xfrm>
        </p:grpSpPr>
        <p:sp>
          <p:nvSpPr>
            <p:cNvPr id="10" name="Rounded Rectangle 9"/>
            <p:cNvSpPr/>
            <p:nvPr/>
          </p:nvSpPr>
          <p:spPr>
            <a:xfrm>
              <a:off x="4483925" y="4136029"/>
              <a:ext cx="3157847" cy="26311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+mj-lt"/>
                <a:ea typeface="Questrial" panose="020B0706030804020204" pitchFamily="34" charset="0"/>
                <a:cs typeface="Questrial" panose="020B0706030804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83926" y="4136029"/>
              <a:ext cx="2801360" cy="263114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r"/>
              <a:r>
                <a:rPr lang="en-US" sz="1000" smtClean="0">
                  <a:solidFill>
                    <a:srgbClr val="FFFFFF"/>
                  </a:solidFill>
                  <a:ea typeface="Questrial" panose="020B0706030804020204" pitchFamily="34" charset="0"/>
                  <a:cs typeface="Montserrat" panose="02000505000000020004" pitchFamily="2" charset="0"/>
                </a:rPr>
                <a:t>82%</a:t>
              </a:r>
              <a:endParaRPr lang="en-US" sz="1000" dirty="0">
                <a:solidFill>
                  <a:srgbClr val="FFFFFF"/>
                </a:solidFill>
                <a:ea typeface="Questrial" panose="020B0706030804020204" pitchFamily="34" charset="0"/>
                <a:cs typeface="Montserrat" panose="02000505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18552" y="4144481"/>
              <a:ext cx="1093683" cy="246221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Lorem ipsum dolor</a:t>
              </a:r>
              <a:endParaRPr lang="en-US" sz="1000" dirty="0">
                <a:solidFill>
                  <a:schemeClr val="bg1"/>
                </a:solidFill>
                <a:latin typeface="+mj-lt"/>
                <a:ea typeface="Questrial" panose="020B0706030804020204" pitchFamily="34" charset="0"/>
                <a:cs typeface="Montserrat" panose="02000505000000020004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97046" y="5533690"/>
            <a:ext cx="4245031" cy="206042"/>
            <a:chOff x="4483925" y="4136029"/>
            <a:chExt cx="3157847" cy="263114"/>
          </a:xfrm>
        </p:grpSpPr>
        <p:sp>
          <p:nvSpPr>
            <p:cNvPr id="16" name="Rounded Rectangle 15"/>
            <p:cNvSpPr/>
            <p:nvPr/>
          </p:nvSpPr>
          <p:spPr>
            <a:xfrm>
              <a:off x="4483925" y="4136029"/>
              <a:ext cx="3157847" cy="26311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+mj-lt"/>
                <a:ea typeface="Questrial" panose="020B0706030804020204" pitchFamily="34" charset="0"/>
                <a:cs typeface="Questrial" panose="020B070603080402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83926" y="4136029"/>
              <a:ext cx="2801360" cy="263114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r"/>
              <a:r>
                <a:rPr lang="en-US" sz="1000" smtClean="0">
                  <a:solidFill>
                    <a:srgbClr val="FFFFFF"/>
                  </a:solidFill>
                  <a:ea typeface="Questrial" panose="020B0706030804020204" pitchFamily="34" charset="0"/>
                  <a:cs typeface="Montserrat" panose="02000505000000020004" pitchFamily="2" charset="0"/>
                </a:rPr>
                <a:t>82%</a:t>
              </a:r>
              <a:endParaRPr lang="en-US" sz="1000" dirty="0">
                <a:solidFill>
                  <a:srgbClr val="FFFFFF"/>
                </a:solidFill>
                <a:ea typeface="Questrial" panose="020B0706030804020204" pitchFamily="34" charset="0"/>
                <a:cs typeface="Montserrat" panose="02000505000000020004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18552" y="4144481"/>
              <a:ext cx="1093683" cy="246221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Lorem ipsum dolor</a:t>
              </a:r>
              <a:endParaRPr lang="en-US" sz="1000" dirty="0">
                <a:solidFill>
                  <a:schemeClr val="bg1"/>
                </a:solidFill>
                <a:latin typeface="+mj-lt"/>
                <a:ea typeface="Questrial" panose="020B0706030804020204" pitchFamily="34" charset="0"/>
                <a:cs typeface="Montserrat" panose="02000505000000020004" pitchFamily="2" charset="0"/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r="2407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89029" y="0"/>
            <a:ext cx="2002971" cy="373380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7397309" y="2200870"/>
            <a:ext cx="3658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05818" y="1207164"/>
            <a:ext cx="4386440" cy="854080"/>
            <a:chOff x="6731276" y="5828867"/>
            <a:chExt cx="4386440" cy="854080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6731276" y="5828867"/>
              <a:ext cx="2003689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salanasile hani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erata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volu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donecan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atasanit atile ebesma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9114027" y="5828867"/>
              <a:ext cx="2003689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hana duisan asaiai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nasan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tempor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porta arcu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nislat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odio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lectus lectus gravida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 flipH="1">
            <a:off x="7397309" y="4075771"/>
            <a:ext cx="384760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salanasile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atasanit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atile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ebesmal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hana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duisan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asaiainas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nasan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banan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hanes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anus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baninanit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interdum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libero id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placera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scelerisques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vivamus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feugiat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mauriac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porta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arcu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nisl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ultricies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efficitur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maximus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vel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ligula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9" b="1523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hart 40"/>
          <p:cNvGraphicFramePr/>
          <p:nvPr/>
        </p:nvGraphicFramePr>
        <p:xfrm>
          <a:off x="777420" y="719666"/>
          <a:ext cx="4499429" cy="5643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" name="Rectangle 41"/>
          <p:cNvSpPr/>
          <p:nvPr/>
        </p:nvSpPr>
        <p:spPr>
          <a:xfrm rot="5400000">
            <a:off x="8632371" y="3298372"/>
            <a:ext cx="1618344" cy="5500914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7291865" y="5756297"/>
            <a:ext cx="4386440" cy="600164"/>
            <a:chOff x="6731276" y="5828867"/>
            <a:chExt cx="4386440" cy="600164"/>
          </a:xfrm>
        </p:grpSpPr>
        <p:sp>
          <p:nvSpPr>
            <p:cNvPr id="44" name="TextBox 43"/>
            <p:cNvSpPr txBox="1"/>
            <p:nvPr/>
          </p:nvSpPr>
          <p:spPr>
            <a:xfrm flipH="1">
              <a:off x="6731276" y="5828867"/>
              <a:ext cx="20036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salanasile hani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atasanit atile ebesma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flipH="1">
              <a:off x="9114027" y="5828867"/>
              <a:ext cx="20036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hana duisan asaiai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nasan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tempor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porta arcu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nislat</a:t>
              </a:r>
              <a:endParaRPr lang="en-US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 flipH="1">
            <a:off x="6292664" y="1268899"/>
            <a:ext cx="3479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6292663" y="2734410"/>
            <a:ext cx="51010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atasanit atile ebesmal hana duisan asaiai nasan banan hanes anus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baninanit sanisinaia b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ala nabilre sana nasan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banani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erata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volutpat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donecan vivamus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feugiat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mauris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tempor porta arcu nisl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ultricies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scelerisque vivamus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maximus  aenean odio lectus lectus gravida vel efficitur contansa danual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953749" y="0"/>
            <a:ext cx="1238251" cy="3343374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46284" y="1198282"/>
            <a:ext cx="4205581" cy="1361204"/>
            <a:chOff x="5746284" y="1777148"/>
            <a:chExt cx="4205581" cy="1361204"/>
          </a:xfrm>
        </p:grpSpPr>
        <p:grpSp>
          <p:nvGrpSpPr>
            <p:cNvPr id="8" name="Group 7"/>
            <p:cNvGrpSpPr/>
            <p:nvPr/>
          </p:nvGrpSpPr>
          <p:grpSpPr>
            <a:xfrm>
              <a:off x="5746284" y="1777148"/>
              <a:ext cx="1823327" cy="1361204"/>
              <a:chOff x="6133327" y="1438790"/>
              <a:chExt cx="2071579" cy="1361204"/>
            </a:xfrm>
          </p:grpSpPr>
          <p:sp>
            <p:nvSpPr>
              <p:cNvPr id="12" name="TextBox 11"/>
              <p:cNvSpPr txBox="1"/>
              <p:nvPr/>
            </p:nvSpPr>
            <p:spPr>
              <a:xfrm flipH="1">
                <a:off x="6133327" y="1945914"/>
                <a:ext cx="2071579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sanisinaia </a:t>
                </a:r>
                <a:r>
                  <a:rPr lang="en-US" sz="110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salana asi atas sanisinaia balan nabilrea hanasan dulla</a:t>
                </a:r>
                <a:endPara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flipH="1">
                <a:off x="6133327" y="1438790"/>
                <a:ext cx="2071579" cy="422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Your Name</a:t>
                </a:r>
                <a:endPara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128538" y="1777148"/>
              <a:ext cx="1823327" cy="1361204"/>
              <a:chOff x="6133327" y="1438790"/>
              <a:chExt cx="2071579" cy="1361204"/>
            </a:xfrm>
          </p:grpSpPr>
          <p:sp>
            <p:nvSpPr>
              <p:cNvPr id="10" name="TextBox 9"/>
              <p:cNvSpPr txBox="1"/>
              <p:nvPr/>
            </p:nvSpPr>
            <p:spPr>
              <a:xfrm flipH="1">
                <a:off x="6133327" y="1945914"/>
                <a:ext cx="2071579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sanisinaia </a:t>
                </a:r>
                <a:r>
                  <a:rPr lang="en-US" sz="110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salana asi atas sanisinaia balan nabilrea hanasan dulla</a:t>
                </a:r>
                <a:endPara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flipH="1">
                <a:off x="6133327" y="1438790"/>
                <a:ext cx="2071579" cy="422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Your Name</a:t>
                </a:r>
                <a:endPara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 flipH="1">
            <a:off x="1068576" y="3400911"/>
            <a:ext cx="4205581" cy="1361204"/>
            <a:chOff x="5746284" y="1777148"/>
            <a:chExt cx="4205581" cy="1361204"/>
          </a:xfrm>
        </p:grpSpPr>
        <p:grpSp>
          <p:nvGrpSpPr>
            <p:cNvPr id="15" name="Group 14"/>
            <p:cNvGrpSpPr/>
            <p:nvPr/>
          </p:nvGrpSpPr>
          <p:grpSpPr>
            <a:xfrm>
              <a:off x="5746284" y="1777148"/>
              <a:ext cx="1823327" cy="1361204"/>
              <a:chOff x="6133327" y="1438790"/>
              <a:chExt cx="2071579" cy="1361204"/>
            </a:xfrm>
          </p:grpSpPr>
          <p:sp>
            <p:nvSpPr>
              <p:cNvPr id="19" name="TextBox 18"/>
              <p:cNvSpPr txBox="1"/>
              <p:nvPr/>
            </p:nvSpPr>
            <p:spPr>
              <a:xfrm flipH="1">
                <a:off x="6133327" y="1945914"/>
                <a:ext cx="2071579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sanisinaia </a:t>
                </a:r>
                <a:r>
                  <a:rPr lang="en-US" sz="110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salana asi atas sanisinaia balan nabilrea hanasan dulla</a:t>
                </a:r>
                <a:endPara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flipH="1">
                <a:off x="6133327" y="1438790"/>
                <a:ext cx="2071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Your Name</a:t>
                </a:r>
                <a:endPara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128538" y="1777148"/>
              <a:ext cx="1823327" cy="1361204"/>
              <a:chOff x="6133327" y="1438790"/>
              <a:chExt cx="2071579" cy="1361204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6133327" y="1945914"/>
                <a:ext cx="2071579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sanisinaia </a:t>
                </a:r>
                <a:r>
                  <a:rPr lang="en-US" sz="110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salana asi atas sanisinaia balan nabilrea hanasan dulla</a:t>
                </a:r>
                <a:endPara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flipH="1">
                <a:off x="6133327" y="1438790"/>
                <a:ext cx="2071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Your Name</a:t>
                </a:r>
                <a:endPara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</p:grpSp>
      <p:pic>
        <p:nvPicPr>
          <p:cNvPr id="22" name="图片占位符 21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1" r="17471"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7" r="18617"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r="15272"/>
          <a:stretch>
            <a:fillRect/>
          </a:stretch>
        </p:blipFill>
        <p:spPr/>
      </p:pic>
      <p:pic>
        <p:nvPicPr>
          <p:cNvPr id="25" name="图片占位符 24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0" r="17660"/>
          <a:stretch>
            <a:fillRect/>
          </a:stretch>
        </p:blipFill>
        <p:spPr/>
      </p:pic>
      <p:sp>
        <p:nvSpPr>
          <p:cNvPr id="21" name="TextBox 20"/>
          <p:cNvSpPr txBox="1"/>
          <p:nvPr/>
        </p:nvSpPr>
        <p:spPr>
          <a:xfrm flipH="1">
            <a:off x="8018508" y="3872680"/>
            <a:ext cx="387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</a:t>
            </a:r>
            <a:r>
              <a:rPr lang="zh-CN" altLang="en-US" sz="48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名称</a:t>
            </a:r>
            <a:endParaRPr lang="en-US" altLang="zh-CN" sz="48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431349" y="3409714"/>
            <a:ext cx="2861415" cy="1735722"/>
            <a:chOff x="8335447" y="2881993"/>
            <a:chExt cx="3048834" cy="1735722"/>
          </a:xfrm>
        </p:grpSpPr>
        <p:grpSp>
          <p:nvGrpSpPr>
            <p:cNvPr id="7" name="Group 6"/>
            <p:cNvGrpSpPr/>
            <p:nvPr/>
          </p:nvGrpSpPr>
          <p:grpSpPr>
            <a:xfrm>
              <a:off x="8335447" y="2881993"/>
              <a:ext cx="3048834" cy="206042"/>
              <a:chOff x="4483925" y="4136029"/>
              <a:chExt cx="3157847" cy="263114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483925" y="4136029"/>
                <a:ext cx="3157847" cy="26311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100">
                  <a:solidFill>
                    <a:srgbClr val="FFFFFF"/>
                  </a:solidFill>
                  <a:latin typeface="+mj-lt"/>
                  <a:ea typeface="Questrial" panose="020B0706030804020204" pitchFamily="34" charset="0"/>
                  <a:cs typeface="Questrial" panose="020B0706030804020204" pitchFamily="34" charset="0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4483926" y="4136029"/>
                <a:ext cx="2801360" cy="263114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000" smtClean="0">
                    <a:solidFill>
                      <a:srgbClr val="FFFFFF"/>
                    </a:solidFill>
                    <a:ea typeface="Questrial" panose="020B0706030804020204" pitchFamily="34" charset="0"/>
                    <a:cs typeface="Montserrat" panose="02000505000000020004" pitchFamily="2" charset="0"/>
                  </a:rPr>
                  <a:t>82%</a:t>
                </a:r>
                <a:endParaRPr lang="en-US" sz="1000" dirty="0">
                  <a:solidFill>
                    <a:srgbClr val="FFFFFF"/>
                  </a:solidFill>
                  <a:ea typeface="Questrial" panose="020B0706030804020204" pitchFamily="34" charset="0"/>
                  <a:cs typeface="Montserrat" panose="02000505000000020004" pitchFamily="2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18552" y="4144481"/>
                <a:ext cx="1093683" cy="246221"/>
              </a:xfrm>
              <a:prstGeom prst="rect">
                <a:avLst/>
              </a:prstGeom>
            </p:spPr>
            <p:txBody>
              <a:bodyPr wrap="none" lIns="91440" tIns="45720" rIns="91440" bIns="45720" anchor="ctr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</a:rPr>
                  <a:t>Lorem ipsum dolor</a:t>
                </a:r>
                <a:endParaRPr lang="en-US" sz="1000" dirty="0">
                  <a:solidFill>
                    <a:schemeClr val="bg1"/>
                  </a:solidFill>
                  <a:latin typeface="+mj-lt"/>
                  <a:ea typeface="Questrial" panose="020B0706030804020204" pitchFamily="34" charset="0"/>
                  <a:cs typeface="Montserrat" panose="02000505000000020004" pitchFamily="2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335447" y="3646833"/>
              <a:ext cx="3048834" cy="206042"/>
              <a:chOff x="4483925" y="4136029"/>
              <a:chExt cx="3157847" cy="26311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483925" y="4136029"/>
                <a:ext cx="3157847" cy="26311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100">
                  <a:solidFill>
                    <a:srgbClr val="FFFFFF"/>
                  </a:solidFill>
                  <a:latin typeface="+mj-lt"/>
                  <a:ea typeface="Questrial" panose="020B0706030804020204" pitchFamily="34" charset="0"/>
                  <a:cs typeface="Questrial" panose="020B0706030804020204" pitchFamily="34" charset="0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4483926" y="4136029"/>
                <a:ext cx="2801360" cy="263114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000" smtClean="0">
                    <a:solidFill>
                      <a:srgbClr val="FFFFFF"/>
                    </a:solidFill>
                    <a:ea typeface="Questrial" panose="020B0706030804020204" pitchFamily="34" charset="0"/>
                    <a:cs typeface="Montserrat" panose="02000505000000020004" pitchFamily="2" charset="0"/>
                  </a:rPr>
                  <a:t>82%</a:t>
                </a:r>
                <a:endParaRPr lang="en-US" sz="1000" dirty="0">
                  <a:solidFill>
                    <a:srgbClr val="FFFFFF"/>
                  </a:solidFill>
                  <a:ea typeface="Questrial" panose="020B0706030804020204" pitchFamily="34" charset="0"/>
                  <a:cs typeface="Montserrat" panose="02000505000000020004" pitchFamily="2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18552" y="4144481"/>
                <a:ext cx="1093683" cy="246221"/>
              </a:xfrm>
              <a:prstGeom prst="rect">
                <a:avLst/>
              </a:prstGeom>
            </p:spPr>
            <p:txBody>
              <a:bodyPr wrap="none" lIns="91440" tIns="45720" rIns="91440" bIns="45720" anchor="ctr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</a:rPr>
                  <a:t>Lorem ipsum dolor</a:t>
                </a:r>
                <a:endParaRPr lang="en-US" sz="1000" dirty="0">
                  <a:solidFill>
                    <a:schemeClr val="bg1"/>
                  </a:solidFill>
                  <a:latin typeface="+mj-lt"/>
                  <a:ea typeface="Questrial" panose="020B0706030804020204" pitchFamily="34" charset="0"/>
                  <a:cs typeface="Montserrat" panose="02000505000000020004" pitchFamily="2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335447" y="4411673"/>
              <a:ext cx="3048834" cy="206042"/>
              <a:chOff x="4483925" y="4136029"/>
              <a:chExt cx="3157847" cy="263114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483925" y="4136029"/>
                <a:ext cx="3157847" cy="26311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100">
                  <a:solidFill>
                    <a:srgbClr val="FFFFFF"/>
                  </a:solidFill>
                  <a:latin typeface="+mj-lt"/>
                  <a:ea typeface="Questrial" panose="020B0706030804020204" pitchFamily="34" charset="0"/>
                  <a:cs typeface="Questrial" panose="020B0706030804020204" pitchFamily="34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483926" y="4136029"/>
                <a:ext cx="2801360" cy="263114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000" smtClean="0">
                    <a:solidFill>
                      <a:srgbClr val="FFFFFF"/>
                    </a:solidFill>
                    <a:ea typeface="Questrial" panose="020B0706030804020204" pitchFamily="34" charset="0"/>
                    <a:cs typeface="Montserrat" panose="02000505000000020004" pitchFamily="2" charset="0"/>
                  </a:rPr>
                  <a:t>82%</a:t>
                </a:r>
                <a:endParaRPr lang="en-US" sz="1000" dirty="0">
                  <a:solidFill>
                    <a:srgbClr val="FFFFFF"/>
                  </a:solidFill>
                  <a:ea typeface="Questrial" panose="020B0706030804020204" pitchFamily="34" charset="0"/>
                  <a:cs typeface="Montserrat" panose="02000505000000020004" pitchFamily="2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18552" y="4144481"/>
                <a:ext cx="1093683" cy="246221"/>
              </a:xfrm>
              <a:prstGeom prst="rect">
                <a:avLst/>
              </a:prstGeom>
            </p:spPr>
            <p:txBody>
              <a:bodyPr wrap="none" lIns="91440" tIns="45720" rIns="91440" bIns="45720" anchor="ctr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</a:rPr>
                  <a:t>Lorem ipsum dolor</a:t>
                </a:r>
                <a:endParaRPr lang="en-US" sz="1000" dirty="0">
                  <a:solidFill>
                    <a:schemeClr val="bg1"/>
                  </a:solidFill>
                  <a:latin typeface="+mj-lt"/>
                  <a:ea typeface="Questrial" panose="020B0706030804020204" pitchFamily="34" charset="0"/>
                  <a:cs typeface="Montserrat" panose="02000505000000020004" pitchFamily="2" charset="0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746168" y="1703209"/>
            <a:ext cx="3609735" cy="2301809"/>
            <a:chOff x="777245" y="1872006"/>
            <a:chExt cx="3854977" cy="2301809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777245" y="1872006"/>
              <a:ext cx="38549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4000" b="1" dirty="0">
                  <a:latin typeface="南构王晓龙榜行" panose="00020600040101010101" pitchFamily="18" charset="-128"/>
                  <a:ea typeface="南构王晓龙榜行" panose="00020600040101010101" pitchFamily="18" charset="-128"/>
                </a:rPr>
                <a:t>标题名称</a:t>
              </a:r>
              <a:endParaRPr lang="en-US" altLang="zh-CN" sz="40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777245" y="2811904"/>
              <a:ext cx="3854977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salanasile atas atile ebesmal hana duisan asaiai nasan banan hanes anus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baninanit sanisinaia b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ala nabilre sana nasan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banani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erata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volutpat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donecan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interdum libero id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lect placera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quis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auctor sceleriue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vivamus feugiat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mauris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r="2407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 flipH="1">
            <a:off x="8201553" y="5213361"/>
            <a:ext cx="3658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目录页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200266" y="982234"/>
            <a:ext cx="5637589" cy="4888524"/>
            <a:chOff x="1200266" y="982234"/>
            <a:chExt cx="5637589" cy="4888524"/>
          </a:xfrm>
        </p:grpSpPr>
        <p:grpSp>
          <p:nvGrpSpPr>
            <p:cNvPr id="42" name="Group 41"/>
            <p:cNvGrpSpPr/>
            <p:nvPr/>
          </p:nvGrpSpPr>
          <p:grpSpPr>
            <a:xfrm>
              <a:off x="1200266" y="982234"/>
              <a:ext cx="5637589" cy="1346690"/>
              <a:chOff x="1562216" y="1325134"/>
              <a:chExt cx="5637589" cy="134669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562216" y="1462153"/>
                <a:ext cx="875684" cy="875684"/>
                <a:chOff x="1486016" y="997912"/>
                <a:chExt cx="1028700" cy="102870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486016" y="997912"/>
                  <a:ext cx="1028700" cy="1028700"/>
                </a:xfrm>
                <a:prstGeom prst="rect">
                  <a:avLst/>
                </a:prstGeom>
                <a:noFill/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 136"/>
                <p:cNvSpPr>
                  <a:spLocks noEditPoints="1"/>
                </p:cNvSpPr>
                <p:nvPr/>
              </p:nvSpPr>
              <p:spPr bwMode="auto">
                <a:xfrm>
                  <a:off x="1859512" y="1381757"/>
                  <a:ext cx="281708" cy="261010"/>
                </a:xfrm>
                <a:custGeom>
                  <a:avLst/>
                  <a:gdLst>
                    <a:gd name="T0" fmla="*/ 104 w 104"/>
                    <a:gd name="T1" fmla="*/ 30 h 96"/>
                    <a:gd name="T2" fmla="*/ 70 w 104"/>
                    <a:gd name="T3" fmla="*/ 56 h 96"/>
                    <a:gd name="T4" fmla="*/ 64 w 104"/>
                    <a:gd name="T5" fmla="*/ 62 h 96"/>
                    <a:gd name="T6" fmla="*/ 60 w 104"/>
                    <a:gd name="T7" fmla="*/ 72 h 96"/>
                    <a:gd name="T8" fmla="*/ 68 w 104"/>
                    <a:gd name="T9" fmla="*/ 80 h 96"/>
                    <a:gd name="T10" fmla="*/ 80 w 104"/>
                    <a:gd name="T11" fmla="*/ 90 h 96"/>
                    <a:gd name="T12" fmla="*/ 80 w 104"/>
                    <a:gd name="T13" fmla="*/ 94 h 96"/>
                    <a:gd name="T14" fmla="*/ 78 w 104"/>
                    <a:gd name="T15" fmla="*/ 96 h 96"/>
                    <a:gd name="T16" fmla="*/ 26 w 104"/>
                    <a:gd name="T17" fmla="*/ 96 h 96"/>
                    <a:gd name="T18" fmla="*/ 24 w 104"/>
                    <a:gd name="T19" fmla="*/ 94 h 96"/>
                    <a:gd name="T20" fmla="*/ 24 w 104"/>
                    <a:gd name="T21" fmla="*/ 90 h 96"/>
                    <a:gd name="T22" fmla="*/ 36 w 104"/>
                    <a:gd name="T23" fmla="*/ 80 h 96"/>
                    <a:gd name="T24" fmla="*/ 44 w 104"/>
                    <a:gd name="T25" fmla="*/ 72 h 96"/>
                    <a:gd name="T26" fmla="*/ 40 w 104"/>
                    <a:gd name="T27" fmla="*/ 62 h 96"/>
                    <a:gd name="T28" fmla="*/ 34 w 104"/>
                    <a:gd name="T29" fmla="*/ 56 h 96"/>
                    <a:gd name="T30" fmla="*/ 0 w 104"/>
                    <a:gd name="T31" fmla="*/ 30 h 96"/>
                    <a:gd name="T32" fmla="*/ 0 w 104"/>
                    <a:gd name="T33" fmla="*/ 22 h 96"/>
                    <a:gd name="T34" fmla="*/ 6 w 104"/>
                    <a:gd name="T35" fmla="*/ 16 h 96"/>
                    <a:gd name="T36" fmla="*/ 24 w 104"/>
                    <a:gd name="T37" fmla="*/ 16 h 96"/>
                    <a:gd name="T38" fmla="*/ 24 w 104"/>
                    <a:gd name="T39" fmla="*/ 10 h 96"/>
                    <a:gd name="T40" fmla="*/ 34 w 104"/>
                    <a:gd name="T41" fmla="*/ 0 h 96"/>
                    <a:gd name="T42" fmla="*/ 70 w 104"/>
                    <a:gd name="T43" fmla="*/ 0 h 96"/>
                    <a:gd name="T44" fmla="*/ 80 w 104"/>
                    <a:gd name="T45" fmla="*/ 10 h 96"/>
                    <a:gd name="T46" fmla="*/ 80 w 104"/>
                    <a:gd name="T47" fmla="*/ 16 h 96"/>
                    <a:gd name="T48" fmla="*/ 98 w 104"/>
                    <a:gd name="T49" fmla="*/ 16 h 96"/>
                    <a:gd name="T50" fmla="*/ 104 w 104"/>
                    <a:gd name="T51" fmla="*/ 22 h 96"/>
                    <a:gd name="T52" fmla="*/ 104 w 104"/>
                    <a:gd name="T53" fmla="*/ 30 h 96"/>
                    <a:gd name="T54" fmla="*/ 24 w 104"/>
                    <a:gd name="T55" fmla="*/ 24 h 96"/>
                    <a:gd name="T56" fmla="*/ 8 w 104"/>
                    <a:gd name="T57" fmla="*/ 24 h 96"/>
                    <a:gd name="T58" fmla="*/ 8 w 104"/>
                    <a:gd name="T59" fmla="*/ 30 h 96"/>
                    <a:gd name="T60" fmla="*/ 28 w 104"/>
                    <a:gd name="T61" fmla="*/ 47 h 96"/>
                    <a:gd name="T62" fmla="*/ 24 w 104"/>
                    <a:gd name="T63" fmla="*/ 24 h 96"/>
                    <a:gd name="T64" fmla="*/ 96 w 104"/>
                    <a:gd name="T65" fmla="*/ 24 h 96"/>
                    <a:gd name="T66" fmla="*/ 80 w 104"/>
                    <a:gd name="T67" fmla="*/ 24 h 96"/>
                    <a:gd name="T68" fmla="*/ 75 w 104"/>
                    <a:gd name="T69" fmla="*/ 47 h 96"/>
                    <a:gd name="T70" fmla="*/ 96 w 104"/>
                    <a:gd name="T71" fmla="*/ 30 h 96"/>
                    <a:gd name="T72" fmla="*/ 96 w 104"/>
                    <a:gd name="T73" fmla="*/ 24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4" h="96">
                      <a:moveTo>
                        <a:pt x="104" y="30"/>
                      </a:moveTo>
                      <a:cubicBezTo>
                        <a:pt x="104" y="42"/>
                        <a:pt x="89" y="55"/>
                        <a:pt x="70" y="56"/>
                      </a:cubicBezTo>
                      <a:cubicBezTo>
                        <a:pt x="67" y="59"/>
                        <a:pt x="65" y="61"/>
                        <a:pt x="64" y="62"/>
                      </a:cubicBezTo>
                      <a:cubicBezTo>
                        <a:pt x="61" y="65"/>
                        <a:pt x="60" y="68"/>
                        <a:pt x="60" y="72"/>
                      </a:cubicBezTo>
                      <a:cubicBezTo>
                        <a:pt x="60" y="76"/>
                        <a:pt x="62" y="80"/>
                        <a:pt x="68" y="80"/>
                      </a:cubicBezTo>
                      <a:cubicBezTo>
                        <a:pt x="74" y="80"/>
                        <a:pt x="80" y="84"/>
                        <a:pt x="80" y="90"/>
                      </a:cubicBezTo>
                      <a:cubicBezTo>
                        <a:pt x="80" y="94"/>
                        <a:pt x="80" y="94"/>
                        <a:pt x="80" y="94"/>
                      </a:cubicBezTo>
                      <a:cubicBezTo>
                        <a:pt x="80" y="95"/>
                        <a:pt x="79" y="96"/>
                        <a:pt x="78" y="96"/>
                      </a:cubicBezTo>
                      <a:cubicBezTo>
                        <a:pt x="26" y="96"/>
                        <a:pt x="26" y="96"/>
                        <a:pt x="26" y="96"/>
                      </a:cubicBezTo>
                      <a:cubicBezTo>
                        <a:pt x="25" y="96"/>
                        <a:pt x="24" y="95"/>
                        <a:pt x="24" y="94"/>
                      </a:cubicBezTo>
                      <a:cubicBezTo>
                        <a:pt x="24" y="90"/>
                        <a:pt x="24" y="90"/>
                        <a:pt x="24" y="90"/>
                      </a:cubicBezTo>
                      <a:cubicBezTo>
                        <a:pt x="24" y="84"/>
                        <a:pt x="30" y="80"/>
                        <a:pt x="36" y="80"/>
                      </a:cubicBezTo>
                      <a:cubicBezTo>
                        <a:pt x="42" y="80"/>
                        <a:pt x="44" y="76"/>
                        <a:pt x="44" y="72"/>
                      </a:cubicBezTo>
                      <a:cubicBezTo>
                        <a:pt x="44" y="68"/>
                        <a:pt x="43" y="65"/>
                        <a:pt x="40" y="62"/>
                      </a:cubicBezTo>
                      <a:cubicBezTo>
                        <a:pt x="38" y="61"/>
                        <a:pt x="36" y="59"/>
                        <a:pt x="34" y="56"/>
                      </a:cubicBezTo>
                      <a:cubicBezTo>
                        <a:pt x="14" y="55"/>
                        <a:pt x="0" y="42"/>
                        <a:pt x="0" y="3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19"/>
                        <a:pt x="2" y="16"/>
                        <a:pt x="6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4" y="4"/>
                        <a:pt x="28" y="0"/>
                        <a:pt x="34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5" y="0"/>
                        <a:pt x="80" y="4"/>
                        <a:pt x="80" y="10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98" y="16"/>
                        <a:pt x="98" y="16"/>
                        <a:pt x="98" y="16"/>
                      </a:cubicBezTo>
                      <a:cubicBezTo>
                        <a:pt x="101" y="16"/>
                        <a:pt x="104" y="19"/>
                        <a:pt x="104" y="22"/>
                      </a:cubicBezTo>
                      <a:lnTo>
                        <a:pt x="104" y="30"/>
                      </a:lnTo>
                      <a:close/>
                      <a:moveTo>
                        <a:pt x="24" y="24"/>
                      </a:move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8" y="36"/>
                        <a:pt x="16" y="44"/>
                        <a:pt x="28" y="47"/>
                      </a:cubicBezTo>
                      <a:cubicBezTo>
                        <a:pt x="26" y="41"/>
                        <a:pt x="24" y="34"/>
                        <a:pt x="24" y="24"/>
                      </a:cubicBezTo>
                      <a:close/>
                      <a:moveTo>
                        <a:pt x="96" y="24"/>
                      </a:moveTo>
                      <a:cubicBezTo>
                        <a:pt x="80" y="24"/>
                        <a:pt x="80" y="24"/>
                        <a:pt x="80" y="24"/>
                      </a:cubicBezTo>
                      <a:cubicBezTo>
                        <a:pt x="80" y="34"/>
                        <a:pt x="78" y="41"/>
                        <a:pt x="75" y="47"/>
                      </a:cubicBezTo>
                      <a:cubicBezTo>
                        <a:pt x="87" y="44"/>
                        <a:pt x="96" y="36"/>
                        <a:pt x="96" y="30"/>
                      </a:cubicBezTo>
                      <a:lnTo>
                        <a:pt x="96" y="24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3135745" y="1325134"/>
                <a:ext cx="4064060" cy="1346690"/>
                <a:chOff x="3730094" y="1534002"/>
                <a:chExt cx="4064060" cy="1346690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 flipH="1">
                  <a:off x="3730095" y="2026612"/>
                  <a:ext cx="4064059" cy="85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sanisinaia salanasile atasanit atile ebesmal hana dui asaiai nasan banan ha nabilre sana nasan banani erata volutpati donecan interdum libero</a:t>
                  </a:r>
                  <a:endParaRPr 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 flipH="1">
                  <a:off x="3730094" y="1534002"/>
                  <a:ext cx="1705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b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</a:rPr>
                    <a:t>First Service</a:t>
                  </a:r>
                  <a:endParaRPr lang="en-US" sz="1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200266" y="2751620"/>
              <a:ext cx="5637589" cy="1346690"/>
              <a:chOff x="1562216" y="1325134"/>
              <a:chExt cx="5637589" cy="134669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562216" y="1462153"/>
                <a:ext cx="875684" cy="875684"/>
              </a:xfrm>
              <a:prstGeom prst="rect">
                <a:avLst/>
              </a:prstGeom>
              <a:noFill/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3135745" y="1325134"/>
                <a:ext cx="4064060" cy="1346690"/>
                <a:chOff x="3730094" y="1534002"/>
                <a:chExt cx="4064060" cy="1346690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 flipH="1">
                  <a:off x="3730095" y="2026612"/>
                  <a:ext cx="4064059" cy="85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sanisinaia salanasile atasanit atile ebesmal hana dui asaiai nasan banan ha nabilre sana nasan banani erata volutpati donecan interdum libero</a:t>
                  </a:r>
                  <a:endParaRPr 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flipH="1">
                  <a:off x="3730094" y="1534002"/>
                  <a:ext cx="1705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b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</a:rPr>
                    <a:t>Second Service</a:t>
                  </a:r>
                  <a:endParaRPr lang="en-US" sz="1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50" name="Group 49"/>
            <p:cNvGrpSpPr/>
            <p:nvPr/>
          </p:nvGrpSpPr>
          <p:grpSpPr>
            <a:xfrm>
              <a:off x="1200266" y="4524068"/>
              <a:ext cx="5637589" cy="1346690"/>
              <a:chOff x="1562216" y="1325134"/>
              <a:chExt cx="5637589" cy="134669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562216" y="1462153"/>
                <a:ext cx="875684" cy="875684"/>
              </a:xfrm>
              <a:prstGeom prst="rect">
                <a:avLst/>
              </a:prstGeom>
              <a:noFill/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3135745" y="1325134"/>
                <a:ext cx="4064060" cy="1346690"/>
                <a:chOff x="3730094" y="1534002"/>
                <a:chExt cx="4064060" cy="1346690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 flipH="1">
                  <a:off x="3730095" y="2026612"/>
                  <a:ext cx="4064059" cy="85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sanisinaia salanasile atasanit atile ebesmal hana dui asaiai nasan banan ha nabilre sana nasan banani erata volutpati donecan interdum libero</a:t>
                  </a:r>
                  <a:endParaRPr 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flipH="1">
                  <a:off x="3730094" y="1534002"/>
                  <a:ext cx="17052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b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</a:rPr>
                    <a:t>Third Service</a:t>
                  </a:r>
                  <a:endParaRPr lang="en-US" sz="1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endParaRPr>
                </a:p>
              </p:txBody>
            </p:sp>
          </p:grpSp>
        </p:grpSp>
      </p:grpSp>
      <p:sp>
        <p:nvSpPr>
          <p:cNvPr id="31" name="Freeform 72"/>
          <p:cNvSpPr>
            <a:spLocks noEditPoints="1"/>
          </p:cNvSpPr>
          <p:nvPr/>
        </p:nvSpPr>
        <p:spPr bwMode="auto">
          <a:xfrm>
            <a:off x="1518206" y="3204527"/>
            <a:ext cx="243908" cy="243908"/>
          </a:xfrm>
          <a:custGeom>
            <a:avLst/>
            <a:gdLst>
              <a:gd name="T0" fmla="*/ 96 w 96"/>
              <a:gd name="T1" fmla="*/ 55 h 96"/>
              <a:gd name="T2" fmla="*/ 94 w 96"/>
              <a:gd name="T3" fmla="*/ 58 h 96"/>
              <a:gd name="T4" fmla="*/ 82 w 96"/>
              <a:gd name="T5" fmla="*/ 59 h 96"/>
              <a:gd name="T6" fmla="*/ 80 w 96"/>
              <a:gd name="T7" fmla="*/ 65 h 96"/>
              <a:gd name="T8" fmla="*/ 86 w 96"/>
              <a:gd name="T9" fmla="*/ 74 h 96"/>
              <a:gd name="T10" fmla="*/ 87 w 96"/>
              <a:gd name="T11" fmla="*/ 75 h 96"/>
              <a:gd name="T12" fmla="*/ 87 w 96"/>
              <a:gd name="T13" fmla="*/ 77 h 96"/>
              <a:gd name="T14" fmla="*/ 74 w 96"/>
              <a:gd name="T15" fmla="*/ 88 h 96"/>
              <a:gd name="T16" fmla="*/ 73 w 96"/>
              <a:gd name="T17" fmla="*/ 87 h 96"/>
              <a:gd name="T18" fmla="*/ 64 w 96"/>
              <a:gd name="T19" fmla="*/ 81 h 96"/>
              <a:gd name="T20" fmla="*/ 59 w 96"/>
              <a:gd name="T21" fmla="*/ 83 h 96"/>
              <a:gd name="T22" fmla="*/ 57 w 96"/>
              <a:gd name="T23" fmla="*/ 95 h 96"/>
              <a:gd name="T24" fmla="*/ 54 w 96"/>
              <a:gd name="T25" fmla="*/ 96 h 96"/>
              <a:gd name="T26" fmla="*/ 41 w 96"/>
              <a:gd name="T27" fmla="*/ 96 h 96"/>
              <a:gd name="T28" fmla="*/ 38 w 96"/>
              <a:gd name="T29" fmla="*/ 94 h 96"/>
              <a:gd name="T30" fmla="*/ 37 w 96"/>
              <a:gd name="T31" fmla="*/ 83 h 96"/>
              <a:gd name="T32" fmla="*/ 31 w 96"/>
              <a:gd name="T33" fmla="*/ 81 h 96"/>
              <a:gd name="T34" fmla="*/ 22 w 96"/>
              <a:gd name="T35" fmla="*/ 87 h 96"/>
              <a:gd name="T36" fmla="*/ 21 w 96"/>
              <a:gd name="T37" fmla="*/ 88 h 96"/>
              <a:gd name="T38" fmla="*/ 19 w 96"/>
              <a:gd name="T39" fmla="*/ 87 h 96"/>
              <a:gd name="T40" fmla="*/ 9 w 96"/>
              <a:gd name="T41" fmla="*/ 77 h 96"/>
              <a:gd name="T42" fmla="*/ 8 w 96"/>
              <a:gd name="T43" fmla="*/ 75 h 96"/>
              <a:gd name="T44" fmla="*/ 9 w 96"/>
              <a:gd name="T45" fmla="*/ 74 h 96"/>
              <a:gd name="T46" fmla="*/ 15 w 96"/>
              <a:gd name="T47" fmla="*/ 65 h 96"/>
              <a:gd name="T48" fmla="*/ 13 w 96"/>
              <a:gd name="T49" fmla="*/ 59 h 96"/>
              <a:gd name="T50" fmla="*/ 1 w 96"/>
              <a:gd name="T51" fmla="*/ 57 h 96"/>
              <a:gd name="T52" fmla="*/ 0 w 96"/>
              <a:gd name="T53" fmla="*/ 55 h 96"/>
              <a:gd name="T54" fmla="*/ 0 w 96"/>
              <a:gd name="T55" fmla="*/ 41 h 96"/>
              <a:gd name="T56" fmla="*/ 1 w 96"/>
              <a:gd name="T57" fmla="*/ 39 h 96"/>
              <a:gd name="T58" fmla="*/ 13 w 96"/>
              <a:gd name="T59" fmla="*/ 37 h 96"/>
              <a:gd name="T60" fmla="*/ 15 w 96"/>
              <a:gd name="T61" fmla="*/ 32 h 96"/>
              <a:gd name="T62" fmla="*/ 9 w 96"/>
              <a:gd name="T63" fmla="*/ 23 h 96"/>
              <a:gd name="T64" fmla="*/ 8 w 96"/>
              <a:gd name="T65" fmla="*/ 22 h 96"/>
              <a:gd name="T66" fmla="*/ 9 w 96"/>
              <a:gd name="T67" fmla="*/ 20 h 96"/>
              <a:gd name="T68" fmla="*/ 21 w 96"/>
              <a:gd name="T69" fmla="*/ 9 h 96"/>
              <a:gd name="T70" fmla="*/ 22 w 96"/>
              <a:gd name="T71" fmla="*/ 10 h 96"/>
              <a:gd name="T72" fmla="*/ 31 w 96"/>
              <a:gd name="T73" fmla="*/ 16 h 96"/>
              <a:gd name="T74" fmla="*/ 37 w 96"/>
              <a:gd name="T75" fmla="*/ 14 h 96"/>
              <a:gd name="T76" fmla="*/ 38 w 96"/>
              <a:gd name="T77" fmla="*/ 2 h 96"/>
              <a:gd name="T78" fmla="*/ 41 w 96"/>
              <a:gd name="T79" fmla="*/ 0 h 96"/>
              <a:gd name="T80" fmla="*/ 54 w 96"/>
              <a:gd name="T81" fmla="*/ 0 h 96"/>
              <a:gd name="T82" fmla="*/ 57 w 96"/>
              <a:gd name="T83" fmla="*/ 2 h 96"/>
              <a:gd name="T84" fmla="*/ 58 w 96"/>
              <a:gd name="T85" fmla="*/ 14 h 96"/>
              <a:gd name="T86" fmla="*/ 64 w 96"/>
              <a:gd name="T87" fmla="*/ 16 h 96"/>
              <a:gd name="T88" fmla="*/ 73 w 96"/>
              <a:gd name="T89" fmla="*/ 9 h 96"/>
              <a:gd name="T90" fmla="*/ 74 w 96"/>
              <a:gd name="T91" fmla="*/ 9 h 96"/>
              <a:gd name="T92" fmla="*/ 76 w 96"/>
              <a:gd name="T93" fmla="*/ 10 h 96"/>
              <a:gd name="T94" fmla="*/ 86 w 96"/>
              <a:gd name="T95" fmla="*/ 20 h 96"/>
              <a:gd name="T96" fmla="*/ 87 w 96"/>
              <a:gd name="T97" fmla="*/ 22 h 96"/>
              <a:gd name="T98" fmla="*/ 86 w 96"/>
              <a:gd name="T99" fmla="*/ 23 h 96"/>
              <a:gd name="T100" fmla="*/ 80 w 96"/>
              <a:gd name="T101" fmla="*/ 31 h 96"/>
              <a:gd name="T102" fmla="*/ 82 w 96"/>
              <a:gd name="T103" fmla="*/ 38 h 96"/>
              <a:gd name="T104" fmla="*/ 94 w 96"/>
              <a:gd name="T105" fmla="*/ 39 h 96"/>
              <a:gd name="T106" fmla="*/ 96 w 96"/>
              <a:gd name="T107" fmla="*/ 42 h 96"/>
              <a:gd name="T108" fmla="*/ 96 w 96"/>
              <a:gd name="T109" fmla="*/ 55 h 96"/>
              <a:gd name="T110" fmla="*/ 48 w 96"/>
              <a:gd name="T111" fmla="*/ 32 h 96"/>
              <a:gd name="T112" fmla="*/ 32 w 96"/>
              <a:gd name="T113" fmla="*/ 48 h 96"/>
              <a:gd name="T114" fmla="*/ 48 w 96"/>
              <a:gd name="T115" fmla="*/ 64 h 96"/>
              <a:gd name="T116" fmla="*/ 64 w 96"/>
              <a:gd name="T117" fmla="*/ 48 h 96"/>
              <a:gd name="T118" fmla="*/ 48 w 96"/>
              <a:gd name="T119" fmla="*/ 3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96">
                <a:moveTo>
                  <a:pt x="96" y="55"/>
                </a:moveTo>
                <a:cubicBezTo>
                  <a:pt x="96" y="56"/>
                  <a:pt x="95" y="58"/>
                  <a:pt x="94" y="58"/>
                </a:cubicBezTo>
                <a:cubicBezTo>
                  <a:pt x="82" y="59"/>
                  <a:pt x="82" y="59"/>
                  <a:pt x="82" y="59"/>
                </a:cubicBezTo>
                <a:cubicBezTo>
                  <a:pt x="82" y="61"/>
                  <a:pt x="81" y="63"/>
                  <a:pt x="80" y="65"/>
                </a:cubicBezTo>
                <a:cubicBezTo>
                  <a:pt x="82" y="68"/>
                  <a:pt x="84" y="71"/>
                  <a:pt x="86" y="74"/>
                </a:cubicBezTo>
                <a:cubicBezTo>
                  <a:pt x="87" y="74"/>
                  <a:pt x="87" y="75"/>
                  <a:pt x="87" y="75"/>
                </a:cubicBezTo>
                <a:cubicBezTo>
                  <a:pt x="87" y="76"/>
                  <a:pt x="87" y="76"/>
                  <a:pt x="87" y="77"/>
                </a:cubicBezTo>
                <a:cubicBezTo>
                  <a:pt x="85" y="79"/>
                  <a:pt x="77" y="88"/>
                  <a:pt x="74" y="88"/>
                </a:cubicBezTo>
                <a:cubicBezTo>
                  <a:pt x="74" y="88"/>
                  <a:pt x="73" y="88"/>
                  <a:pt x="73" y="87"/>
                </a:cubicBezTo>
                <a:cubicBezTo>
                  <a:pt x="64" y="81"/>
                  <a:pt x="64" y="81"/>
                  <a:pt x="64" y="81"/>
                </a:cubicBezTo>
                <a:cubicBezTo>
                  <a:pt x="62" y="82"/>
                  <a:pt x="60" y="82"/>
                  <a:pt x="59" y="83"/>
                </a:cubicBezTo>
                <a:cubicBezTo>
                  <a:pt x="58" y="87"/>
                  <a:pt x="58" y="91"/>
                  <a:pt x="57" y="95"/>
                </a:cubicBezTo>
                <a:cubicBezTo>
                  <a:pt x="56" y="96"/>
                  <a:pt x="56" y="96"/>
                  <a:pt x="54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0" y="96"/>
                  <a:pt x="39" y="96"/>
                  <a:pt x="38" y="94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3" y="82"/>
                  <a:pt x="31" y="81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8"/>
                  <a:pt x="21" y="88"/>
                  <a:pt x="21" y="88"/>
                </a:cubicBezTo>
                <a:cubicBezTo>
                  <a:pt x="20" y="88"/>
                  <a:pt x="20" y="88"/>
                  <a:pt x="19" y="87"/>
                </a:cubicBezTo>
                <a:cubicBezTo>
                  <a:pt x="16" y="84"/>
                  <a:pt x="11" y="80"/>
                  <a:pt x="9" y="77"/>
                </a:cubicBezTo>
                <a:cubicBezTo>
                  <a:pt x="8" y="76"/>
                  <a:pt x="8" y="76"/>
                  <a:pt x="8" y="75"/>
                </a:cubicBezTo>
                <a:cubicBezTo>
                  <a:pt x="8" y="75"/>
                  <a:pt x="9" y="74"/>
                  <a:pt x="9" y="74"/>
                </a:cubicBezTo>
                <a:cubicBezTo>
                  <a:pt x="11" y="71"/>
                  <a:pt x="13" y="68"/>
                  <a:pt x="15" y="65"/>
                </a:cubicBezTo>
                <a:cubicBezTo>
                  <a:pt x="14" y="63"/>
                  <a:pt x="13" y="61"/>
                  <a:pt x="13" y="59"/>
                </a:cubicBezTo>
                <a:cubicBezTo>
                  <a:pt x="1" y="57"/>
                  <a:pt x="1" y="57"/>
                  <a:pt x="1" y="57"/>
                </a:cubicBezTo>
                <a:cubicBezTo>
                  <a:pt x="0" y="57"/>
                  <a:pt x="0" y="56"/>
                  <a:pt x="0" y="55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0"/>
                  <a:pt x="0" y="39"/>
                  <a:pt x="1" y="39"/>
                </a:cubicBezTo>
                <a:cubicBezTo>
                  <a:pt x="13" y="37"/>
                  <a:pt x="13" y="37"/>
                  <a:pt x="13" y="37"/>
                </a:cubicBezTo>
                <a:cubicBezTo>
                  <a:pt x="14" y="35"/>
                  <a:pt x="14" y="33"/>
                  <a:pt x="15" y="32"/>
                </a:cubicBezTo>
                <a:cubicBezTo>
                  <a:pt x="13" y="29"/>
                  <a:pt x="11" y="26"/>
                  <a:pt x="9" y="23"/>
                </a:cubicBezTo>
                <a:cubicBezTo>
                  <a:pt x="8" y="23"/>
                  <a:pt x="8" y="22"/>
                  <a:pt x="8" y="22"/>
                </a:cubicBezTo>
                <a:cubicBezTo>
                  <a:pt x="8" y="21"/>
                  <a:pt x="8" y="21"/>
                  <a:pt x="9" y="20"/>
                </a:cubicBezTo>
                <a:cubicBezTo>
                  <a:pt x="10" y="18"/>
                  <a:pt x="19" y="9"/>
                  <a:pt x="21" y="9"/>
                </a:cubicBezTo>
                <a:cubicBezTo>
                  <a:pt x="21" y="9"/>
                  <a:pt x="22" y="9"/>
                  <a:pt x="22" y="10"/>
                </a:cubicBezTo>
                <a:cubicBezTo>
                  <a:pt x="31" y="16"/>
                  <a:pt x="31" y="16"/>
                  <a:pt x="31" y="16"/>
                </a:cubicBezTo>
                <a:cubicBezTo>
                  <a:pt x="33" y="15"/>
                  <a:pt x="35" y="14"/>
                  <a:pt x="37" y="14"/>
                </a:cubicBezTo>
                <a:cubicBezTo>
                  <a:pt x="37" y="10"/>
                  <a:pt x="37" y="6"/>
                  <a:pt x="38" y="2"/>
                </a:cubicBezTo>
                <a:cubicBezTo>
                  <a:pt x="39" y="1"/>
                  <a:pt x="40" y="0"/>
                  <a:pt x="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6" y="0"/>
                  <a:pt x="57" y="1"/>
                  <a:pt x="57" y="2"/>
                </a:cubicBezTo>
                <a:cubicBezTo>
                  <a:pt x="58" y="14"/>
                  <a:pt x="58" y="14"/>
                  <a:pt x="58" y="14"/>
                </a:cubicBezTo>
                <a:cubicBezTo>
                  <a:pt x="60" y="14"/>
                  <a:pt x="62" y="15"/>
                  <a:pt x="64" y="16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4" y="9"/>
                  <a:pt x="74" y="9"/>
                </a:cubicBezTo>
                <a:cubicBezTo>
                  <a:pt x="75" y="9"/>
                  <a:pt x="76" y="9"/>
                  <a:pt x="76" y="10"/>
                </a:cubicBezTo>
                <a:cubicBezTo>
                  <a:pt x="79" y="13"/>
                  <a:pt x="84" y="16"/>
                  <a:pt x="86" y="20"/>
                </a:cubicBezTo>
                <a:cubicBezTo>
                  <a:pt x="87" y="21"/>
                  <a:pt x="87" y="21"/>
                  <a:pt x="87" y="22"/>
                </a:cubicBezTo>
                <a:cubicBezTo>
                  <a:pt x="87" y="22"/>
                  <a:pt x="87" y="23"/>
                  <a:pt x="86" y="23"/>
                </a:cubicBezTo>
                <a:cubicBezTo>
                  <a:pt x="84" y="26"/>
                  <a:pt x="82" y="29"/>
                  <a:pt x="80" y="31"/>
                </a:cubicBezTo>
                <a:cubicBezTo>
                  <a:pt x="81" y="33"/>
                  <a:pt x="82" y="36"/>
                  <a:pt x="82" y="38"/>
                </a:cubicBezTo>
                <a:cubicBezTo>
                  <a:pt x="94" y="39"/>
                  <a:pt x="94" y="39"/>
                  <a:pt x="94" y="39"/>
                </a:cubicBezTo>
                <a:cubicBezTo>
                  <a:pt x="95" y="40"/>
                  <a:pt x="96" y="41"/>
                  <a:pt x="96" y="42"/>
                </a:cubicBezTo>
                <a:lnTo>
                  <a:pt x="96" y="55"/>
                </a:lnTo>
                <a:close/>
                <a:moveTo>
                  <a:pt x="48" y="32"/>
                </a:moveTo>
                <a:cubicBezTo>
                  <a:pt x="39" y="32"/>
                  <a:pt x="32" y="40"/>
                  <a:pt x="32" y="48"/>
                </a:cubicBezTo>
                <a:cubicBezTo>
                  <a:pt x="32" y="57"/>
                  <a:pt x="39" y="64"/>
                  <a:pt x="48" y="64"/>
                </a:cubicBezTo>
                <a:cubicBezTo>
                  <a:pt x="56" y="64"/>
                  <a:pt x="64" y="57"/>
                  <a:pt x="64" y="48"/>
                </a:cubicBezTo>
                <a:cubicBezTo>
                  <a:pt x="64" y="40"/>
                  <a:pt x="56" y="32"/>
                  <a:pt x="48" y="32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2" name="Freeform 114"/>
          <p:cNvSpPr/>
          <p:nvPr/>
        </p:nvSpPr>
        <p:spPr bwMode="auto">
          <a:xfrm>
            <a:off x="1525920" y="4984496"/>
            <a:ext cx="228865" cy="228865"/>
          </a:xfrm>
          <a:custGeom>
            <a:avLst/>
            <a:gdLst>
              <a:gd name="T0" fmla="*/ 80 w 90"/>
              <a:gd name="T1" fmla="*/ 24 h 90"/>
              <a:gd name="T2" fmla="*/ 70 w 90"/>
              <a:gd name="T3" fmla="*/ 34 h 90"/>
              <a:gd name="T4" fmla="*/ 80 w 90"/>
              <a:gd name="T5" fmla="*/ 78 h 90"/>
              <a:gd name="T6" fmla="*/ 79 w 90"/>
              <a:gd name="T7" fmla="*/ 80 h 90"/>
              <a:gd name="T8" fmla="*/ 71 w 90"/>
              <a:gd name="T9" fmla="*/ 86 h 90"/>
              <a:gd name="T10" fmla="*/ 70 w 90"/>
              <a:gd name="T11" fmla="*/ 86 h 90"/>
              <a:gd name="T12" fmla="*/ 69 w 90"/>
              <a:gd name="T13" fmla="*/ 86 h 90"/>
              <a:gd name="T14" fmla="*/ 68 w 90"/>
              <a:gd name="T15" fmla="*/ 85 h 90"/>
              <a:gd name="T16" fmla="*/ 51 w 90"/>
              <a:gd name="T17" fmla="*/ 53 h 90"/>
              <a:gd name="T18" fmla="*/ 34 w 90"/>
              <a:gd name="T19" fmla="*/ 69 h 90"/>
              <a:gd name="T20" fmla="*/ 38 w 90"/>
              <a:gd name="T21" fmla="*/ 82 h 90"/>
              <a:gd name="T22" fmla="*/ 37 w 90"/>
              <a:gd name="T23" fmla="*/ 83 h 90"/>
              <a:gd name="T24" fmla="*/ 31 w 90"/>
              <a:gd name="T25" fmla="*/ 89 h 90"/>
              <a:gd name="T26" fmla="*/ 30 w 90"/>
              <a:gd name="T27" fmla="*/ 90 h 90"/>
              <a:gd name="T28" fmla="*/ 30 w 90"/>
              <a:gd name="T29" fmla="*/ 90 h 90"/>
              <a:gd name="T30" fmla="*/ 28 w 90"/>
              <a:gd name="T31" fmla="*/ 89 h 90"/>
              <a:gd name="T32" fmla="*/ 16 w 90"/>
              <a:gd name="T33" fmla="*/ 73 h 90"/>
              <a:gd name="T34" fmla="*/ 1 w 90"/>
              <a:gd name="T35" fmla="*/ 62 h 90"/>
              <a:gd name="T36" fmla="*/ 0 w 90"/>
              <a:gd name="T37" fmla="*/ 60 h 90"/>
              <a:gd name="T38" fmla="*/ 0 w 90"/>
              <a:gd name="T39" fmla="*/ 59 h 90"/>
              <a:gd name="T40" fmla="*/ 6 w 90"/>
              <a:gd name="T41" fmla="*/ 53 h 90"/>
              <a:gd name="T42" fmla="*/ 8 w 90"/>
              <a:gd name="T43" fmla="*/ 52 h 90"/>
              <a:gd name="T44" fmla="*/ 8 w 90"/>
              <a:gd name="T45" fmla="*/ 52 h 90"/>
              <a:gd name="T46" fmla="*/ 20 w 90"/>
              <a:gd name="T47" fmla="*/ 55 h 90"/>
              <a:gd name="T48" fmla="*/ 37 w 90"/>
              <a:gd name="T49" fmla="*/ 39 h 90"/>
              <a:gd name="T50" fmla="*/ 5 w 90"/>
              <a:gd name="T51" fmla="*/ 22 h 90"/>
              <a:gd name="T52" fmla="*/ 4 w 90"/>
              <a:gd name="T53" fmla="*/ 20 h 90"/>
              <a:gd name="T54" fmla="*/ 4 w 90"/>
              <a:gd name="T55" fmla="*/ 19 h 90"/>
              <a:gd name="T56" fmla="*/ 12 w 90"/>
              <a:gd name="T57" fmla="*/ 11 h 90"/>
              <a:gd name="T58" fmla="*/ 14 w 90"/>
              <a:gd name="T59" fmla="*/ 10 h 90"/>
              <a:gd name="T60" fmla="*/ 56 w 90"/>
              <a:gd name="T61" fmla="*/ 20 h 90"/>
              <a:gd name="T62" fmla="*/ 66 w 90"/>
              <a:gd name="T63" fmla="*/ 10 h 90"/>
              <a:gd name="T64" fmla="*/ 86 w 90"/>
              <a:gd name="T65" fmla="*/ 4 h 90"/>
              <a:gd name="T66" fmla="*/ 80 w 90"/>
              <a:gd name="T67" fmla="*/ 24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" h="90">
                <a:moveTo>
                  <a:pt x="80" y="24"/>
                </a:moveTo>
                <a:cubicBezTo>
                  <a:pt x="70" y="34"/>
                  <a:pt x="70" y="34"/>
                  <a:pt x="70" y="34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8"/>
                  <a:pt x="80" y="79"/>
                  <a:pt x="79" y="80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86"/>
                  <a:pt x="70" y="86"/>
                  <a:pt x="70" y="86"/>
                </a:cubicBezTo>
                <a:cubicBezTo>
                  <a:pt x="70" y="86"/>
                  <a:pt x="70" y="86"/>
                  <a:pt x="69" y="86"/>
                </a:cubicBezTo>
                <a:cubicBezTo>
                  <a:pt x="69" y="86"/>
                  <a:pt x="68" y="86"/>
                  <a:pt x="68" y="85"/>
                </a:cubicBezTo>
                <a:cubicBezTo>
                  <a:pt x="51" y="53"/>
                  <a:pt x="51" y="53"/>
                  <a:pt x="51" y="53"/>
                </a:cubicBezTo>
                <a:cubicBezTo>
                  <a:pt x="34" y="69"/>
                  <a:pt x="34" y="69"/>
                  <a:pt x="34" y="69"/>
                </a:cubicBezTo>
                <a:cubicBezTo>
                  <a:pt x="38" y="82"/>
                  <a:pt x="38" y="82"/>
                  <a:pt x="38" y="82"/>
                </a:cubicBezTo>
                <a:cubicBezTo>
                  <a:pt x="38" y="82"/>
                  <a:pt x="38" y="83"/>
                  <a:pt x="37" y="83"/>
                </a:cubicBezTo>
                <a:cubicBezTo>
                  <a:pt x="31" y="89"/>
                  <a:pt x="31" y="89"/>
                  <a:pt x="31" y="89"/>
                </a:cubicBezTo>
                <a:cubicBezTo>
                  <a:pt x="31" y="90"/>
                  <a:pt x="30" y="90"/>
                  <a:pt x="30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29" y="90"/>
                  <a:pt x="29" y="90"/>
                  <a:pt x="28" y="89"/>
                </a:cubicBezTo>
                <a:cubicBezTo>
                  <a:pt x="16" y="73"/>
                  <a:pt x="16" y="73"/>
                  <a:pt x="16" y="73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1"/>
                  <a:pt x="0" y="61"/>
                  <a:pt x="0" y="60"/>
                </a:cubicBezTo>
                <a:cubicBezTo>
                  <a:pt x="0" y="60"/>
                  <a:pt x="0" y="59"/>
                  <a:pt x="0" y="59"/>
                </a:cubicBezTo>
                <a:cubicBezTo>
                  <a:pt x="6" y="53"/>
                  <a:pt x="6" y="53"/>
                  <a:pt x="6" y="53"/>
                </a:cubicBezTo>
                <a:cubicBezTo>
                  <a:pt x="7" y="52"/>
                  <a:pt x="7" y="52"/>
                  <a:pt x="8" y="52"/>
                </a:cubicBezTo>
                <a:cubicBezTo>
                  <a:pt x="8" y="52"/>
                  <a:pt x="8" y="52"/>
                  <a:pt x="8" y="52"/>
                </a:cubicBezTo>
                <a:cubicBezTo>
                  <a:pt x="20" y="55"/>
                  <a:pt x="20" y="55"/>
                  <a:pt x="20" y="55"/>
                </a:cubicBezTo>
                <a:cubicBezTo>
                  <a:pt x="37" y="39"/>
                  <a:pt x="37" y="39"/>
                  <a:pt x="37" y="39"/>
                </a:cubicBezTo>
                <a:cubicBezTo>
                  <a:pt x="5" y="22"/>
                  <a:pt x="5" y="22"/>
                  <a:pt x="5" y="22"/>
                </a:cubicBezTo>
                <a:cubicBezTo>
                  <a:pt x="4" y="22"/>
                  <a:pt x="4" y="21"/>
                  <a:pt x="4" y="20"/>
                </a:cubicBezTo>
                <a:cubicBezTo>
                  <a:pt x="4" y="20"/>
                  <a:pt x="4" y="19"/>
                  <a:pt x="4" y="1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0"/>
                  <a:pt x="14" y="10"/>
                  <a:pt x="14" y="10"/>
                </a:cubicBezTo>
                <a:cubicBezTo>
                  <a:pt x="56" y="20"/>
                  <a:pt x="56" y="20"/>
                  <a:pt x="56" y="20"/>
                </a:cubicBezTo>
                <a:cubicBezTo>
                  <a:pt x="66" y="10"/>
                  <a:pt x="66" y="10"/>
                  <a:pt x="66" y="10"/>
                </a:cubicBezTo>
                <a:cubicBezTo>
                  <a:pt x="72" y="4"/>
                  <a:pt x="82" y="0"/>
                  <a:pt x="86" y="4"/>
                </a:cubicBezTo>
                <a:cubicBezTo>
                  <a:pt x="90" y="8"/>
                  <a:pt x="86" y="18"/>
                  <a:pt x="80" y="24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4" r="33424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4" r="23694"/>
          <a:stretch>
            <a:fillRect/>
          </a:stretch>
        </p:blipFill>
        <p:spPr/>
      </p:pic>
      <p:grpSp>
        <p:nvGrpSpPr>
          <p:cNvPr id="6" name="Group 5"/>
          <p:cNvGrpSpPr/>
          <p:nvPr/>
        </p:nvGrpSpPr>
        <p:grpSpPr>
          <a:xfrm>
            <a:off x="6660158" y="1001262"/>
            <a:ext cx="4581932" cy="4954862"/>
            <a:chOff x="5800349" y="1729572"/>
            <a:chExt cx="3589928" cy="38821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349" y="1729572"/>
              <a:ext cx="1605566" cy="32388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4711" y="2372829"/>
              <a:ext cx="1605566" cy="3238862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 rot="5400000">
            <a:off x="2558775" y="3438979"/>
            <a:ext cx="1618344" cy="521970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440458" y="5756297"/>
            <a:ext cx="3854978" cy="600164"/>
            <a:chOff x="6731275" y="5828867"/>
            <a:chExt cx="3854978" cy="600164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6731275" y="5828867"/>
              <a:ext cx="178393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salanasile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atasanit atile ebesma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8862567" y="5828867"/>
              <a:ext cx="172368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hana duisan 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nasan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porta arcu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nisl</a:t>
              </a:r>
              <a:endParaRPr lang="en-US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1199900" y="1795038"/>
            <a:ext cx="347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1440458" y="2603782"/>
            <a:ext cx="3854977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atasanit atile ebesmal hana duisan asaiai nasan banan hanes anus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baninanit sanisinaia b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ala nabilre sana nasan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banani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erata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volutpat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donecan vivamus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feugiat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mauris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tempor porta arcu nisl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ultricies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scelerisque vivamus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maximus  aenean odio lectus lectus gravida vel efficitur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 b="7768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 rot="5400000">
            <a:off x="4920286" y="209491"/>
            <a:ext cx="1894112" cy="6439016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614057" y="2744419"/>
            <a:ext cx="4963886" cy="1356528"/>
            <a:chOff x="2514716" y="2767279"/>
            <a:chExt cx="7162568" cy="1356528"/>
          </a:xfrm>
        </p:grpSpPr>
        <p:sp>
          <p:nvSpPr>
            <p:cNvPr id="5" name="TextBox 4"/>
            <p:cNvSpPr txBox="1"/>
            <p:nvPr/>
          </p:nvSpPr>
          <p:spPr>
            <a:xfrm flipH="1">
              <a:off x="2514716" y="2767279"/>
              <a:ext cx="71625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 smtClean="0">
                  <a:latin typeface="南构王晓龙榜行" panose="00020600040101010101" pitchFamily="18" charset="-128"/>
                  <a:ea typeface="南构王晓龙榜行" panose="00020600040101010101" pitchFamily="18" charset="-128"/>
                </a:rPr>
                <a:t>感谢收看</a:t>
              </a:r>
              <a:endParaRPr lang="en-US" sz="80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4042323" y="3817248"/>
              <a:ext cx="4107354" cy="30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300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输入您的项目</a:t>
              </a:r>
              <a:endParaRPr lang="en-US" sz="1100" spc="3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 flipH="1">
            <a:off x="5108733" y="3138785"/>
            <a:ext cx="3508653" cy="923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 smtClean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第一部分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423063" y="1769313"/>
            <a:ext cx="27875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atasa atil ebesmal hana duisan asaiai nasan banan han anus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baninanit sanisinaia b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ala nabilre sana nasan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banani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erata volu donecan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interdum libero id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 placera qauctor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ac tempor porta arcu nisl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ultricies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scelerisque vivamus feugiat mauris ac tempor porta arcu nisl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efficit 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maximus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aenean odio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lectus gravida vel efficitur nec maximus vel ligula ut sit amet tellus luctus molestie 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5365" y="5878510"/>
            <a:ext cx="4121082" cy="346249"/>
            <a:chOff x="813165" y="5764210"/>
            <a:chExt cx="4121082" cy="346249"/>
          </a:xfrm>
        </p:grpSpPr>
        <p:sp>
          <p:nvSpPr>
            <p:cNvPr id="14" name="TextBox 13"/>
            <p:cNvSpPr txBox="1"/>
            <p:nvPr/>
          </p:nvSpPr>
          <p:spPr>
            <a:xfrm flipH="1">
              <a:off x="813165" y="5764210"/>
              <a:ext cx="200368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</a:t>
              </a: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salanan</a:t>
              </a: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hani</a:t>
              </a:r>
              <a:endPara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2930558" y="5764210"/>
              <a:ext cx="2003689" cy="319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aenean odio hanasun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4" r="22954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flipH="1">
            <a:off x="1935027" y="4481811"/>
            <a:ext cx="3658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6178286" y="5070586"/>
            <a:ext cx="20036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hani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atasanit atile ebesma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hana duisan asaiai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nasan 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tempor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porta arcu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nislat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764279" y="819150"/>
            <a:ext cx="16666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atasanit atile ebesmal hana duisan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asaia sanisinaia bala nabilre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nasan banan hanes lect placera quis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0" r="29580"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5" b="6325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" b="49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4171" y="675408"/>
            <a:ext cx="4829629" cy="263681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1" b="27331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05" y="1011150"/>
            <a:ext cx="4942112" cy="4942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7147838" y="1532148"/>
            <a:ext cx="347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8204890" y="2937845"/>
            <a:ext cx="306403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hana duisan asaiai nasan banan hanes anus sanisinaia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salanasile atasanit atile ebesmal baninanit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b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ala nabilre sana nasan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banani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erata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volutpat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donecan vivamus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feugiat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mauris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147838" y="5795126"/>
            <a:ext cx="4282161" cy="346249"/>
            <a:chOff x="813165" y="5764210"/>
            <a:chExt cx="4282161" cy="346249"/>
          </a:xfrm>
        </p:grpSpPr>
        <p:sp>
          <p:nvSpPr>
            <p:cNvPr id="9" name="TextBox 8"/>
            <p:cNvSpPr txBox="1"/>
            <p:nvPr/>
          </p:nvSpPr>
          <p:spPr>
            <a:xfrm flipH="1">
              <a:off x="813165" y="5764210"/>
              <a:ext cx="200368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salanan hani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2930556" y="5764210"/>
              <a:ext cx="216477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aenean odio hanasun dani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500956" y="3237905"/>
            <a:ext cx="1691044" cy="2991446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7986732" y="4534056"/>
            <a:ext cx="335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741884" y="1051438"/>
            <a:ext cx="421821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atasanit atile ebesmal hana duisan asaiai nasan banan hanes 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baninanit sanisinaia b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ala nabilre sana erata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volutpat donecan nasan banani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vivamus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feugiat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mauris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tempor porta vivamus feugiat mauris arcu nisl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ultricies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scel slectus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gravida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vela hanasa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r="12909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5" r="33105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r="27512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6200000" flipH="1">
            <a:off x="8847142" y="3114565"/>
            <a:ext cx="3508653" cy="923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47750" y="4933043"/>
            <a:ext cx="4112342" cy="1346690"/>
            <a:chOff x="5186319" y="1438790"/>
            <a:chExt cx="4112342" cy="1346690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5186319" y="1931400"/>
              <a:ext cx="4112342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salanasi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atasanit atile ebesmal hana duisan asaiai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isana nasani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banani erata volutpat donecan interdum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libero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hanes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anus baninanit sanisinaia bala nabilre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7593397" y="1438790"/>
              <a:ext cx="1705263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First Portfolio</a:t>
              </a:r>
              <a:endParaRPr 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41916" y="1088924"/>
            <a:ext cx="3511634" cy="600164"/>
            <a:chOff x="5972543" y="803174"/>
            <a:chExt cx="3511634" cy="600164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5972543" y="803174"/>
              <a:ext cx="161806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saninaia sala hani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atasa atile ebesmat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7874629" y="803174"/>
              <a:ext cx="160954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hana duisan nasan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temor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porta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nislat</a:t>
              </a:r>
              <a:endParaRPr lang="en-US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2439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9" r="2277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81049" y="3028950"/>
            <a:ext cx="1765587" cy="302895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1078904" y="4891385"/>
            <a:ext cx="335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840303" y="1102950"/>
            <a:ext cx="3310298" cy="1661250"/>
            <a:chOff x="5186318" y="1438790"/>
            <a:chExt cx="5005274" cy="1661250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5186320" y="1992044"/>
              <a:ext cx="50052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salanasi atasa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atile ebesmal hana duisan asaiai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isana nasani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banani erata volutpat donecan interdum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libero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hanes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anus baninanit sanisinaia bala nabilre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5186318" y="1438790"/>
              <a:ext cx="4112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First Portfolio</a:t>
              </a:r>
              <a:endParaRPr 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6028957" y="4452804"/>
            <a:ext cx="200368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hani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atasanit atile ebesma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hana duisan asaiai nasan 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tempor porta arcu 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nislatsa nisinaia balana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" b="580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2" b="8092"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1764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2425425" y="3438979"/>
            <a:ext cx="1618344" cy="521970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flipH="1">
            <a:off x="7350507" y="1353144"/>
            <a:ext cx="3658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南构王晓龙榜行" panose="00020600040101010101" pitchFamily="18" charset="-128"/>
                <a:ea typeface="南构王晓龙榜行" panose="00020600040101010101" pitchFamily="18" charset="-128"/>
              </a:rPr>
              <a:t>标题名称</a:t>
            </a:r>
            <a:endParaRPr lang="en-US" altLang="zh-CN" sz="5400" b="1" dirty="0">
              <a:latin typeface="南构王晓龙榜行" panose="00020600040101010101" pitchFamily="18" charset="-128"/>
              <a:ea typeface="南构王晓龙榜行" panose="00020600040101010101" pitchFamily="18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41377" y="5756297"/>
            <a:ext cx="4386440" cy="600164"/>
            <a:chOff x="6731276" y="5828867"/>
            <a:chExt cx="4386440" cy="600164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731276" y="5828867"/>
              <a:ext cx="20036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sanisinaia salanasile hani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atasanit atile ebesma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9114027" y="5828867"/>
              <a:ext cx="20036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hana duisan asaiai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nasan </a:t>
              </a:r>
              <a:endPara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tempor </a:t>
              </a:r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porta arcu </a:t>
              </a:r>
              <a:r>
                <a:rPr lang="en-US" sz="11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nislat</a:t>
              </a:r>
              <a:endParaRPr lang="en-US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 flipH="1">
            <a:off x="7350507" y="3124807"/>
            <a:ext cx="385497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sanisinaia salanasile atasanit atile ebesmal hana duisan asaiai nasan banan hanes anus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baninanit sanisinaia b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ala nabilre sana nasan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banani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erata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volutpat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donecan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interdum libero id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 placera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quis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auctor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scelerisque vivamus feugiat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mauris</a:t>
            </a:r>
            <a:endParaRPr 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ac tempor porta arcu nisl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ultricies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scelerisque vivamus feugiat mauris ac tempor porta arcu nisl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efficitur 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maximus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aenean odio 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lectus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lectus gravida vel efficitur nec maximus vel ligula ut sit amet tellus luctus molestie 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r="1245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65">
      <a:dk1>
        <a:srgbClr val="202125"/>
      </a:dk1>
      <a:lt1>
        <a:sysClr val="window" lastClr="FFFFFF"/>
      </a:lt1>
      <a:dk2>
        <a:srgbClr val="000000"/>
      </a:dk2>
      <a:lt2>
        <a:srgbClr val="FFFCFF"/>
      </a:lt2>
      <a:accent1>
        <a:srgbClr val="52866B"/>
      </a:accent1>
      <a:accent2>
        <a:srgbClr val="F0E38D"/>
      </a:accent2>
      <a:accent3>
        <a:srgbClr val="EFA96A"/>
      </a:accent3>
      <a:accent4>
        <a:srgbClr val="D35951"/>
      </a:accent4>
      <a:accent5>
        <a:srgbClr val="833C3F"/>
      </a:accent5>
      <a:accent6>
        <a:srgbClr val="202F43"/>
      </a:accent6>
      <a:hlink>
        <a:srgbClr val="0000FF"/>
      </a:hlink>
      <a:folHlink>
        <a:srgbClr val="800080"/>
      </a:folHlink>
    </a:clrScheme>
    <a:fontScheme name="Custom 7">
      <a:majorFont>
        <a:latin typeface="PT Serif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6512</Words>
  <Application>WPS 演示</Application>
  <PresentationFormat>宽屏</PresentationFormat>
  <Paragraphs>232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南构王晓龙榜行</vt:lpstr>
      <vt:lpstr>Kozuka Mincho Pr6N R</vt:lpstr>
      <vt:lpstr>Open Sans</vt:lpstr>
      <vt:lpstr>The Avengers</vt:lpstr>
      <vt:lpstr>微软雅黑</vt:lpstr>
      <vt:lpstr>Arial Unicode MS</vt:lpstr>
      <vt:lpstr>Calibri</vt:lpstr>
      <vt:lpstr>Questrial</vt:lpstr>
      <vt:lpstr>Montserrat</vt:lpstr>
      <vt:lpstr>Yu Gothic UI Semibold</vt:lpstr>
      <vt:lpstr>PT Serif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</dc:creator>
  <cp:lastModifiedBy>沙皮</cp:lastModifiedBy>
  <cp:revision>197</cp:revision>
  <dcterms:created xsi:type="dcterms:W3CDTF">2019-07-04T07:17:00Z</dcterms:created>
  <dcterms:modified xsi:type="dcterms:W3CDTF">2019-11-22T06:50:20Z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